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72" r:id="rId1"/>
  </p:sldMasterIdLst>
  <p:notesMasterIdLst>
    <p:notesMasterId r:id="rId13"/>
  </p:notesMasterIdLst>
  <p:sldIdLst>
    <p:sldId id="256" r:id="rId2"/>
    <p:sldId id="257" r:id="rId3"/>
    <p:sldId id="268" r:id="rId4"/>
    <p:sldId id="259" r:id="rId5"/>
    <p:sldId id="270" r:id="rId6"/>
    <p:sldId id="263" r:id="rId7"/>
    <p:sldId id="269" r:id="rId8"/>
    <p:sldId id="280" r:id="rId9"/>
    <p:sldId id="279" r:id="rId10"/>
    <p:sldId id="282" r:id="rId11"/>
    <p:sldId id="267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A99A"/>
    <a:srgbClr val="A3FBF3"/>
    <a:srgbClr val="99CCFF"/>
    <a:srgbClr val="6FF9EC"/>
    <a:srgbClr val="0AECD6"/>
    <a:srgbClr val="68F2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50" y="22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CD6C7F-006C-4D72-B50A-52F45E1421C2}" type="doc">
      <dgm:prSet loTypeId="urn:microsoft.com/office/officeart/2005/8/layout/process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DD905598-3BA2-4F05-8B79-48B21898A524}">
      <dgm:prSet phldrT="[Texto]"/>
      <dgm:spPr/>
      <dgm:t>
        <a:bodyPr/>
        <a:lstStyle/>
        <a:p>
          <a:r>
            <a:rPr lang="pt-BR" dirty="0"/>
            <a:t>Documento que reúne todas as necessidades de desenvolvimento/capacitação dos servidores do IFF</a:t>
          </a:r>
        </a:p>
      </dgm:t>
    </dgm:pt>
    <dgm:pt modelId="{4038D751-5A43-45D6-8E5C-F9299834EF29}" type="parTrans" cxnId="{9D133986-E453-4097-8D2B-A0D03CC3BBC3}">
      <dgm:prSet/>
      <dgm:spPr/>
      <dgm:t>
        <a:bodyPr/>
        <a:lstStyle/>
        <a:p>
          <a:endParaRPr lang="pt-BR"/>
        </a:p>
      </dgm:t>
    </dgm:pt>
    <dgm:pt modelId="{90BBDE05-729F-465A-856B-724F0804F488}" type="sibTrans" cxnId="{9D133986-E453-4097-8D2B-A0D03CC3BBC3}">
      <dgm:prSet/>
      <dgm:spPr/>
      <dgm:t>
        <a:bodyPr/>
        <a:lstStyle/>
        <a:p>
          <a:endParaRPr lang="pt-BR"/>
        </a:p>
      </dgm:t>
    </dgm:pt>
    <dgm:pt modelId="{D446AEE7-3B4F-4FCE-A751-0186752AD4EB}">
      <dgm:prSet phldrT="[Texto]"/>
      <dgm:spPr/>
      <dgm:t>
        <a:bodyPr/>
        <a:lstStyle/>
        <a:p>
          <a:r>
            <a:rPr lang="pt-BR" dirty="0"/>
            <a:t>Desenvolvimento dos servidores em alinhamento aos objetivos institucionais</a:t>
          </a:r>
        </a:p>
      </dgm:t>
    </dgm:pt>
    <dgm:pt modelId="{DFC4E18D-1D98-4BB2-965A-D61F38B6F724}" type="parTrans" cxnId="{4C02146C-97AF-4D8E-98F3-4044D6DBB98B}">
      <dgm:prSet/>
      <dgm:spPr/>
      <dgm:t>
        <a:bodyPr/>
        <a:lstStyle/>
        <a:p>
          <a:endParaRPr lang="pt-BR"/>
        </a:p>
      </dgm:t>
    </dgm:pt>
    <dgm:pt modelId="{214CCAED-0D2E-4D38-B261-6BDACDB6D570}" type="sibTrans" cxnId="{4C02146C-97AF-4D8E-98F3-4044D6DBB98B}">
      <dgm:prSet/>
      <dgm:spPr/>
      <dgm:t>
        <a:bodyPr/>
        <a:lstStyle/>
        <a:p>
          <a:endParaRPr lang="pt-BR"/>
        </a:p>
      </dgm:t>
    </dgm:pt>
    <dgm:pt modelId="{6504B592-A7C5-4C38-BC98-4FE9C220A35E}">
      <dgm:prSet phldrT="[Texto]"/>
      <dgm:spPr/>
      <dgm:t>
        <a:bodyPr/>
        <a:lstStyle/>
        <a:p>
          <a:r>
            <a:rPr lang="pt-BR" dirty="0"/>
            <a:t>Necessidades precisam estar previstas no PDP para que as ações de capacitação relacionadas sejam executadas</a:t>
          </a:r>
        </a:p>
      </dgm:t>
    </dgm:pt>
    <dgm:pt modelId="{9AAA2ABE-E648-4C6F-8DB2-929E69DB2EB1}" type="parTrans" cxnId="{B74A4C5C-64DB-4C9A-9E69-95B5081C3604}">
      <dgm:prSet/>
      <dgm:spPr/>
      <dgm:t>
        <a:bodyPr/>
        <a:lstStyle/>
        <a:p>
          <a:endParaRPr lang="pt-BR"/>
        </a:p>
      </dgm:t>
    </dgm:pt>
    <dgm:pt modelId="{D05FAE58-CA15-4F8B-993E-EB425844D2B7}" type="sibTrans" cxnId="{B74A4C5C-64DB-4C9A-9E69-95B5081C3604}">
      <dgm:prSet/>
      <dgm:spPr/>
      <dgm:t>
        <a:bodyPr/>
        <a:lstStyle/>
        <a:p>
          <a:endParaRPr lang="pt-BR"/>
        </a:p>
      </dgm:t>
    </dgm:pt>
    <dgm:pt modelId="{D8E93A48-C30A-4CE3-B8CD-6A5C75F5FD40}" type="pres">
      <dgm:prSet presAssocID="{17CD6C7F-006C-4D72-B50A-52F45E1421C2}" presName="Name0" presStyleCnt="0">
        <dgm:presLayoutVars>
          <dgm:dir/>
          <dgm:animLvl val="lvl"/>
          <dgm:resizeHandles val="exact"/>
        </dgm:presLayoutVars>
      </dgm:prSet>
      <dgm:spPr/>
    </dgm:pt>
    <dgm:pt modelId="{A3F9712A-CDDB-455F-8BAF-ECAF7A9B19AD}" type="pres">
      <dgm:prSet presAssocID="{6504B592-A7C5-4C38-BC98-4FE9C220A35E}" presName="boxAndChildren" presStyleCnt="0"/>
      <dgm:spPr/>
    </dgm:pt>
    <dgm:pt modelId="{CFD7AB79-FBD6-4BA8-82A5-262921C0321C}" type="pres">
      <dgm:prSet presAssocID="{6504B592-A7C5-4C38-BC98-4FE9C220A35E}" presName="parentTextBox" presStyleLbl="node1" presStyleIdx="0" presStyleCnt="3"/>
      <dgm:spPr/>
    </dgm:pt>
    <dgm:pt modelId="{66470879-E1E5-4101-B968-15CD85015866}" type="pres">
      <dgm:prSet presAssocID="{214CCAED-0D2E-4D38-B261-6BDACDB6D570}" presName="sp" presStyleCnt="0"/>
      <dgm:spPr/>
    </dgm:pt>
    <dgm:pt modelId="{87FC886C-1246-40BF-9CC9-EC58A41E3F60}" type="pres">
      <dgm:prSet presAssocID="{D446AEE7-3B4F-4FCE-A751-0186752AD4EB}" presName="arrowAndChildren" presStyleCnt="0"/>
      <dgm:spPr/>
    </dgm:pt>
    <dgm:pt modelId="{8F3D88C9-DD68-4012-BBFA-B48500B4826B}" type="pres">
      <dgm:prSet presAssocID="{D446AEE7-3B4F-4FCE-A751-0186752AD4EB}" presName="parentTextArrow" presStyleLbl="node1" presStyleIdx="1" presStyleCnt="3"/>
      <dgm:spPr/>
    </dgm:pt>
    <dgm:pt modelId="{8A50D84B-DFAF-4B54-BA67-65F910D60953}" type="pres">
      <dgm:prSet presAssocID="{90BBDE05-729F-465A-856B-724F0804F488}" presName="sp" presStyleCnt="0"/>
      <dgm:spPr/>
    </dgm:pt>
    <dgm:pt modelId="{5C084343-9A73-42B4-814B-1EDE9256A65F}" type="pres">
      <dgm:prSet presAssocID="{DD905598-3BA2-4F05-8B79-48B21898A524}" presName="arrowAndChildren" presStyleCnt="0"/>
      <dgm:spPr/>
    </dgm:pt>
    <dgm:pt modelId="{9EFCE010-E860-4A6F-AB15-41ACF7E28851}" type="pres">
      <dgm:prSet presAssocID="{DD905598-3BA2-4F05-8B79-48B21898A524}" presName="parentTextArrow" presStyleLbl="node1" presStyleIdx="2" presStyleCnt="3"/>
      <dgm:spPr/>
    </dgm:pt>
  </dgm:ptLst>
  <dgm:cxnLst>
    <dgm:cxn modelId="{3D52C81B-FDA9-4C9C-84EF-8893D14594ED}" type="presOf" srcId="{17CD6C7F-006C-4D72-B50A-52F45E1421C2}" destId="{D8E93A48-C30A-4CE3-B8CD-6A5C75F5FD40}" srcOrd="0" destOrd="0" presId="urn:microsoft.com/office/officeart/2005/8/layout/process4"/>
    <dgm:cxn modelId="{D1CFFB2E-9E89-407A-8C3D-B1057D62F3A4}" type="presOf" srcId="{D446AEE7-3B4F-4FCE-A751-0186752AD4EB}" destId="{8F3D88C9-DD68-4012-BBFA-B48500B4826B}" srcOrd="0" destOrd="0" presId="urn:microsoft.com/office/officeart/2005/8/layout/process4"/>
    <dgm:cxn modelId="{B74A4C5C-64DB-4C9A-9E69-95B5081C3604}" srcId="{17CD6C7F-006C-4D72-B50A-52F45E1421C2}" destId="{6504B592-A7C5-4C38-BC98-4FE9C220A35E}" srcOrd="2" destOrd="0" parTransId="{9AAA2ABE-E648-4C6F-8DB2-929E69DB2EB1}" sibTransId="{D05FAE58-CA15-4F8B-993E-EB425844D2B7}"/>
    <dgm:cxn modelId="{4C02146C-97AF-4D8E-98F3-4044D6DBB98B}" srcId="{17CD6C7F-006C-4D72-B50A-52F45E1421C2}" destId="{D446AEE7-3B4F-4FCE-A751-0186752AD4EB}" srcOrd="1" destOrd="0" parTransId="{DFC4E18D-1D98-4BB2-965A-D61F38B6F724}" sibTransId="{214CCAED-0D2E-4D38-B261-6BDACDB6D570}"/>
    <dgm:cxn modelId="{9D133986-E453-4097-8D2B-A0D03CC3BBC3}" srcId="{17CD6C7F-006C-4D72-B50A-52F45E1421C2}" destId="{DD905598-3BA2-4F05-8B79-48B21898A524}" srcOrd="0" destOrd="0" parTransId="{4038D751-5A43-45D6-8E5C-F9299834EF29}" sibTransId="{90BBDE05-729F-465A-856B-724F0804F488}"/>
    <dgm:cxn modelId="{1B571692-2757-471F-B608-FDEBEB460CE7}" type="presOf" srcId="{DD905598-3BA2-4F05-8B79-48B21898A524}" destId="{9EFCE010-E860-4A6F-AB15-41ACF7E28851}" srcOrd="0" destOrd="0" presId="urn:microsoft.com/office/officeart/2005/8/layout/process4"/>
    <dgm:cxn modelId="{A52B5DAA-8D82-43D6-883D-4299A1C76D56}" type="presOf" srcId="{6504B592-A7C5-4C38-BC98-4FE9C220A35E}" destId="{CFD7AB79-FBD6-4BA8-82A5-262921C0321C}" srcOrd="0" destOrd="0" presId="urn:microsoft.com/office/officeart/2005/8/layout/process4"/>
    <dgm:cxn modelId="{B146FBDD-650F-4140-B9E2-838C17260F8E}" type="presParOf" srcId="{D8E93A48-C30A-4CE3-B8CD-6A5C75F5FD40}" destId="{A3F9712A-CDDB-455F-8BAF-ECAF7A9B19AD}" srcOrd="0" destOrd="0" presId="urn:microsoft.com/office/officeart/2005/8/layout/process4"/>
    <dgm:cxn modelId="{0E25E273-AD68-4F59-834A-FD2A36E4578C}" type="presParOf" srcId="{A3F9712A-CDDB-455F-8BAF-ECAF7A9B19AD}" destId="{CFD7AB79-FBD6-4BA8-82A5-262921C0321C}" srcOrd="0" destOrd="0" presId="urn:microsoft.com/office/officeart/2005/8/layout/process4"/>
    <dgm:cxn modelId="{D12CEBCF-4504-4679-84A3-B2D348DD92C9}" type="presParOf" srcId="{D8E93A48-C30A-4CE3-B8CD-6A5C75F5FD40}" destId="{66470879-E1E5-4101-B968-15CD85015866}" srcOrd="1" destOrd="0" presId="urn:microsoft.com/office/officeart/2005/8/layout/process4"/>
    <dgm:cxn modelId="{1FD14493-1A1E-4EFD-BE95-DB4C3C2AC520}" type="presParOf" srcId="{D8E93A48-C30A-4CE3-B8CD-6A5C75F5FD40}" destId="{87FC886C-1246-40BF-9CC9-EC58A41E3F60}" srcOrd="2" destOrd="0" presId="urn:microsoft.com/office/officeart/2005/8/layout/process4"/>
    <dgm:cxn modelId="{2D03597F-8171-497A-91DB-FCF9E6D87BEA}" type="presParOf" srcId="{87FC886C-1246-40BF-9CC9-EC58A41E3F60}" destId="{8F3D88C9-DD68-4012-BBFA-B48500B4826B}" srcOrd="0" destOrd="0" presId="urn:microsoft.com/office/officeart/2005/8/layout/process4"/>
    <dgm:cxn modelId="{34C51DF9-CA2D-4C39-9B85-82769DA9FE71}" type="presParOf" srcId="{D8E93A48-C30A-4CE3-B8CD-6A5C75F5FD40}" destId="{8A50D84B-DFAF-4B54-BA67-65F910D60953}" srcOrd="3" destOrd="0" presId="urn:microsoft.com/office/officeart/2005/8/layout/process4"/>
    <dgm:cxn modelId="{40E2F1F2-5D51-41E4-9372-BBEBB342AE58}" type="presParOf" srcId="{D8E93A48-C30A-4CE3-B8CD-6A5C75F5FD40}" destId="{5C084343-9A73-42B4-814B-1EDE9256A65F}" srcOrd="4" destOrd="0" presId="urn:microsoft.com/office/officeart/2005/8/layout/process4"/>
    <dgm:cxn modelId="{FE9B1ED6-93AF-414C-AFBC-5F267DFCB362}" type="presParOf" srcId="{5C084343-9A73-42B4-814B-1EDE9256A65F}" destId="{9EFCE010-E860-4A6F-AB15-41ACF7E2885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4E1EE8-2800-45BD-9832-106CB00B2421}" type="doc">
      <dgm:prSet loTypeId="urn:microsoft.com/office/officeart/2005/8/layout/cycle6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D1983533-646E-4999-B00E-F81047B406CC}">
      <dgm:prSet phldrT="[Texto]" custT="1"/>
      <dgm:spPr/>
      <dgm:t>
        <a:bodyPr/>
        <a:lstStyle/>
        <a:p>
          <a:r>
            <a:rPr lang="pt-BR" sz="1200" dirty="0"/>
            <a:t>Afastamento integral para pós </a:t>
          </a:r>
          <a:r>
            <a:rPr lang="pt-BR" sz="1200" i="1" dirty="0" err="1"/>
            <a:t>stricto</a:t>
          </a:r>
          <a:r>
            <a:rPr lang="pt-BR" sz="1200" i="1" dirty="0"/>
            <a:t> </a:t>
          </a:r>
          <a:r>
            <a:rPr lang="pt-BR" sz="1200" i="1" dirty="0" err="1"/>
            <a:t>sensu</a:t>
          </a:r>
          <a:r>
            <a:rPr lang="pt-BR" sz="1200" i="1" dirty="0"/>
            <a:t> </a:t>
          </a:r>
        </a:p>
        <a:p>
          <a:r>
            <a:rPr lang="pt-BR" sz="1200" i="1" dirty="0"/>
            <a:t>e pós-doutoramento</a:t>
          </a:r>
        </a:p>
      </dgm:t>
    </dgm:pt>
    <dgm:pt modelId="{805D3CE2-57CE-4C4A-8C51-7F3FF9A44921}" type="parTrans" cxnId="{782B6A2B-3DD6-4931-81B8-6B53ACC3804B}">
      <dgm:prSet/>
      <dgm:spPr/>
      <dgm:t>
        <a:bodyPr/>
        <a:lstStyle/>
        <a:p>
          <a:endParaRPr lang="pt-BR" sz="1200"/>
        </a:p>
      </dgm:t>
    </dgm:pt>
    <dgm:pt modelId="{8DBD692C-4D9C-488E-969F-B0BAE9D091AA}" type="sibTrans" cxnId="{782B6A2B-3DD6-4931-81B8-6B53ACC3804B}">
      <dgm:prSet/>
      <dgm:spPr/>
      <dgm:t>
        <a:bodyPr/>
        <a:lstStyle/>
        <a:p>
          <a:endParaRPr lang="pt-BR" sz="1200"/>
        </a:p>
      </dgm:t>
    </dgm:pt>
    <dgm:pt modelId="{07854937-3B77-4189-9239-76947AC1C705}">
      <dgm:prSet phldrT="[Texto]" custT="1"/>
      <dgm:spPr/>
      <dgm:t>
        <a:bodyPr/>
        <a:lstStyle/>
        <a:p>
          <a:r>
            <a:rPr lang="pt-BR" sz="1200" dirty="0"/>
            <a:t>Ação de desenvolvimento em serviço para pós </a:t>
          </a:r>
          <a:r>
            <a:rPr lang="pt-BR" sz="1200" i="1" dirty="0"/>
            <a:t>lato e </a:t>
          </a:r>
          <a:r>
            <a:rPr lang="pt-BR" sz="1200" i="1" dirty="0" err="1"/>
            <a:t>stricto</a:t>
          </a:r>
          <a:r>
            <a:rPr lang="pt-BR" sz="1200" i="1" dirty="0"/>
            <a:t> </a:t>
          </a:r>
          <a:r>
            <a:rPr lang="pt-BR" sz="1200" i="1" dirty="0" err="1"/>
            <a:t>sensu</a:t>
          </a:r>
          <a:r>
            <a:rPr lang="pt-BR" sz="1200" i="1" dirty="0"/>
            <a:t> </a:t>
          </a:r>
        </a:p>
        <a:p>
          <a:r>
            <a:rPr lang="pt-BR" sz="1200" i="1" dirty="0"/>
            <a:t>e pós-doutoramento</a:t>
          </a:r>
        </a:p>
      </dgm:t>
    </dgm:pt>
    <dgm:pt modelId="{D78D745B-EBD5-4B72-9E25-5369B8CFBEBD}" type="parTrans" cxnId="{A714FE2C-3B65-4E2F-BA84-A7420A13AAE2}">
      <dgm:prSet/>
      <dgm:spPr/>
      <dgm:t>
        <a:bodyPr/>
        <a:lstStyle/>
        <a:p>
          <a:endParaRPr lang="pt-BR" sz="1200"/>
        </a:p>
      </dgm:t>
    </dgm:pt>
    <dgm:pt modelId="{0190C2D1-C640-4583-943F-3A440FCE37D8}" type="sibTrans" cxnId="{A714FE2C-3B65-4E2F-BA84-A7420A13AAE2}">
      <dgm:prSet/>
      <dgm:spPr/>
      <dgm:t>
        <a:bodyPr/>
        <a:lstStyle/>
        <a:p>
          <a:endParaRPr lang="pt-BR" sz="1200"/>
        </a:p>
      </dgm:t>
    </dgm:pt>
    <dgm:pt modelId="{380BB66E-2682-4D71-BE0F-F73BCB9AA13F}">
      <dgm:prSet phldrT="[Texto]" custT="1"/>
      <dgm:spPr/>
      <dgm:t>
        <a:bodyPr/>
        <a:lstStyle/>
        <a:p>
          <a:r>
            <a:rPr lang="pt-BR" sz="1400" dirty="0"/>
            <a:t>Horário especial ao servidor estudante</a:t>
          </a:r>
        </a:p>
      </dgm:t>
    </dgm:pt>
    <dgm:pt modelId="{20A9D2B6-B68D-4C58-BF15-D20D64297EF8}" type="parTrans" cxnId="{8A6FA85B-3C16-4DB2-9A0E-9CFA77AC3405}">
      <dgm:prSet/>
      <dgm:spPr/>
      <dgm:t>
        <a:bodyPr/>
        <a:lstStyle/>
        <a:p>
          <a:endParaRPr lang="pt-BR" sz="1200"/>
        </a:p>
      </dgm:t>
    </dgm:pt>
    <dgm:pt modelId="{235CB2E5-2422-45D0-914C-410B935618D1}" type="sibTrans" cxnId="{8A6FA85B-3C16-4DB2-9A0E-9CFA77AC3405}">
      <dgm:prSet/>
      <dgm:spPr/>
      <dgm:t>
        <a:bodyPr/>
        <a:lstStyle/>
        <a:p>
          <a:endParaRPr lang="pt-BR" sz="1200"/>
        </a:p>
      </dgm:t>
    </dgm:pt>
    <dgm:pt modelId="{BBE755B8-FA85-445C-8F61-105A8A0645D3}">
      <dgm:prSet phldrT="[Texto]" custT="1"/>
      <dgm:spPr/>
      <dgm:t>
        <a:bodyPr/>
        <a:lstStyle/>
        <a:p>
          <a:r>
            <a:rPr lang="pt-BR" sz="1200" dirty="0"/>
            <a:t>Ação de desenvolvimento em serviço para ações de curta duração</a:t>
          </a:r>
        </a:p>
      </dgm:t>
    </dgm:pt>
    <dgm:pt modelId="{C3F7452B-22DA-41D9-AC23-9CA9175E7675}" type="parTrans" cxnId="{AAEC09D1-E9E8-4C9F-B6B9-2BC3F6F174A0}">
      <dgm:prSet/>
      <dgm:spPr/>
      <dgm:t>
        <a:bodyPr/>
        <a:lstStyle/>
        <a:p>
          <a:endParaRPr lang="pt-BR" sz="1200"/>
        </a:p>
      </dgm:t>
    </dgm:pt>
    <dgm:pt modelId="{C7F876E0-4B6D-4F82-BC74-F4324BD3D3B2}" type="sibTrans" cxnId="{AAEC09D1-E9E8-4C9F-B6B9-2BC3F6F174A0}">
      <dgm:prSet/>
      <dgm:spPr/>
      <dgm:t>
        <a:bodyPr/>
        <a:lstStyle/>
        <a:p>
          <a:endParaRPr lang="pt-BR" sz="1200"/>
        </a:p>
      </dgm:t>
    </dgm:pt>
    <dgm:pt modelId="{4F65DCAA-F06B-4B44-A478-1FD2FEB0767F}">
      <dgm:prSet phldrT="[Texto]" custT="1"/>
      <dgm:spPr/>
      <dgm:t>
        <a:bodyPr/>
        <a:lstStyle/>
        <a:p>
          <a:r>
            <a:rPr lang="pt-BR" sz="1400" dirty="0"/>
            <a:t>Licença capacitação</a:t>
          </a:r>
        </a:p>
      </dgm:t>
    </dgm:pt>
    <dgm:pt modelId="{DE1E1574-03C4-4428-99D5-29978F987942}" type="parTrans" cxnId="{715B2987-917C-4136-8B07-0142488D4E31}">
      <dgm:prSet/>
      <dgm:spPr/>
      <dgm:t>
        <a:bodyPr/>
        <a:lstStyle/>
        <a:p>
          <a:endParaRPr lang="pt-BR" sz="1200"/>
        </a:p>
      </dgm:t>
    </dgm:pt>
    <dgm:pt modelId="{1946CD4D-D3A8-4EB9-AA0C-34E4FF7C76D2}" type="sibTrans" cxnId="{715B2987-917C-4136-8B07-0142488D4E31}">
      <dgm:prSet/>
      <dgm:spPr/>
      <dgm:t>
        <a:bodyPr/>
        <a:lstStyle/>
        <a:p>
          <a:endParaRPr lang="pt-BR" sz="1200"/>
        </a:p>
      </dgm:t>
    </dgm:pt>
    <dgm:pt modelId="{D7B88E14-2B7A-4ED9-84D3-DD772CB832EC}">
      <dgm:prSet phldrT="[Texto]" custT="1"/>
      <dgm:spPr/>
      <dgm:t>
        <a:bodyPr/>
        <a:lstStyle/>
        <a:p>
          <a:r>
            <a:rPr lang="pt-BR" sz="1400" dirty="0"/>
            <a:t>Bolsa de apoio à formação continuada</a:t>
          </a:r>
        </a:p>
      </dgm:t>
    </dgm:pt>
    <dgm:pt modelId="{4E7273F5-3B2A-444A-9D16-B954514A7433}" type="parTrans" cxnId="{41020AF9-A5A2-4EA9-B1DA-D294103F41A8}">
      <dgm:prSet/>
      <dgm:spPr/>
      <dgm:t>
        <a:bodyPr/>
        <a:lstStyle/>
        <a:p>
          <a:endParaRPr lang="pt-BR" sz="1200"/>
        </a:p>
      </dgm:t>
    </dgm:pt>
    <dgm:pt modelId="{CCBEA50F-272D-4B70-A38C-B8FB7566E37F}" type="sibTrans" cxnId="{41020AF9-A5A2-4EA9-B1DA-D294103F41A8}">
      <dgm:prSet/>
      <dgm:spPr/>
      <dgm:t>
        <a:bodyPr/>
        <a:lstStyle/>
        <a:p>
          <a:endParaRPr lang="pt-BR" sz="1200"/>
        </a:p>
      </dgm:t>
    </dgm:pt>
    <dgm:pt modelId="{93B351E8-64B2-40D1-B7B2-4BFFA2EC84CA}" type="pres">
      <dgm:prSet presAssocID="{AB4E1EE8-2800-45BD-9832-106CB00B2421}" presName="cycle" presStyleCnt="0">
        <dgm:presLayoutVars>
          <dgm:dir/>
          <dgm:resizeHandles val="exact"/>
        </dgm:presLayoutVars>
      </dgm:prSet>
      <dgm:spPr/>
    </dgm:pt>
    <dgm:pt modelId="{4227707C-4DA2-4B7C-881C-78EB89382DDD}" type="pres">
      <dgm:prSet presAssocID="{D1983533-646E-4999-B00E-F81047B406CC}" presName="node" presStyleLbl="node1" presStyleIdx="0" presStyleCnt="6">
        <dgm:presLayoutVars>
          <dgm:bulletEnabled val="1"/>
        </dgm:presLayoutVars>
      </dgm:prSet>
      <dgm:spPr/>
    </dgm:pt>
    <dgm:pt modelId="{36D20FF0-94B8-4A34-847B-7607D5CEE062}" type="pres">
      <dgm:prSet presAssocID="{D1983533-646E-4999-B00E-F81047B406CC}" presName="spNode" presStyleCnt="0"/>
      <dgm:spPr/>
    </dgm:pt>
    <dgm:pt modelId="{465B49A5-4189-4D5C-AFAF-771E65E1BFE2}" type="pres">
      <dgm:prSet presAssocID="{8DBD692C-4D9C-488E-969F-B0BAE9D091AA}" presName="sibTrans" presStyleLbl="sibTrans1D1" presStyleIdx="0" presStyleCnt="6"/>
      <dgm:spPr/>
    </dgm:pt>
    <dgm:pt modelId="{79498AD4-187E-4025-9452-815214E7A26D}" type="pres">
      <dgm:prSet presAssocID="{07854937-3B77-4189-9239-76947AC1C705}" presName="node" presStyleLbl="node1" presStyleIdx="1" presStyleCnt="6">
        <dgm:presLayoutVars>
          <dgm:bulletEnabled val="1"/>
        </dgm:presLayoutVars>
      </dgm:prSet>
      <dgm:spPr/>
    </dgm:pt>
    <dgm:pt modelId="{E91EA47A-8440-474C-96DC-C44A730EEFA8}" type="pres">
      <dgm:prSet presAssocID="{07854937-3B77-4189-9239-76947AC1C705}" presName="spNode" presStyleCnt="0"/>
      <dgm:spPr/>
    </dgm:pt>
    <dgm:pt modelId="{76CC9E6A-A1A9-4DC8-8B81-117626CDC757}" type="pres">
      <dgm:prSet presAssocID="{0190C2D1-C640-4583-943F-3A440FCE37D8}" presName="sibTrans" presStyleLbl="sibTrans1D1" presStyleIdx="1" presStyleCnt="6"/>
      <dgm:spPr/>
    </dgm:pt>
    <dgm:pt modelId="{A46951CD-DF14-45FE-ADA4-3E9C4E814C3D}" type="pres">
      <dgm:prSet presAssocID="{380BB66E-2682-4D71-BE0F-F73BCB9AA13F}" presName="node" presStyleLbl="node1" presStyleIdx="2" presStyleCnt="6">
        <dgm:presLayoutVars>
          <dgm:bulletEnabled val="1"/>
        </dgm:presLayoutVars>
      </dgm:prSet>
      <dgm:spPr/>
    </dgm:pt>
    <dgm:pt modelId="{C8228EB7-9B30-4DCD-A0C2-DEFE89F0D218}" type="pres">
      <dgm:prSet presAssocID="{380BB66E-2682-4D71-BE0F-F73BCB9AA13F}" presName="spNode" presStyleCnt="0"/>
      <dgm:spPr/>
    </dgm:pt>
    <dgm:pt modelId="{D5E011A6-38C4-4909-8D28-B8F7DC4CC4B5}" type="pres">
      <dgm:prSet presAssocID="{235CB2E5-2422-45D0-914C-410B935618D1}" presName="sibTrans" presStyleLbl="sibTrans1D1" presStyleIdx="2" presStyleCnt="6"/>
      <dgm:spPr/>
    </dgm:pt>
    <dgm:pt modelId="{AC85AD9C-9DA3-4A1A-B031-26924FDC5F5B}" type="pres">
      <dgm:prSet presAssocID="{BBE755B8-FA85-445C-8F61-105A8A0645D3}" presName="node" presStyleLbl="node1" presStyleIdx="3" presStyleCnt="6">
        <dgm:presLayoutVars>
          <dgm:bulletEnabled val="1"/>
        </dgm:presLayoutVars>
      </dgm:prSet>
      <dgm:spPr/>
    </dgm:pt>
    <dgm:pt modelId="{A77FF5A8-1515-4575-A4DC-279136795AD4}" type="pres">
      <dgm:prSet presAssocID="{BBE755B8-FA85-445C-8F61-105A8A0645D3}" presName="spNode" presStyleCnt="0"/>
      <dgm:spPr/>
    </dgm:pt>
    <dgm:pt modelId="{7B26EFAE-F6BD-4496-AC7F-25B1C282B4F6}" type="pres">
      <dgm:prSet presAssocID="{C7F876E0-4B6D-4F82-BC74-F4324BD3D3B2}" presName="sibTrans" presStyleLbl="sibTrans1D1" presStyleIdx="3" presStyleCnt="6"/>
      <dgm:spPr/>
    </dgm:pt>
    <dgm:pt modelId="{2FCC47F2-E59F-4506-BEFE-9BCD78FE7AC8}" type="pres">
      <dgm:prSet presAssocID="{4F65DCAA-F06B-4B44-A478-1FD2FEB0767F}" presName="node" presStyleLbl="node1" presStyleIdx="4" presStyleCnt="6">
        <dgm:presLayoutVars>
          <dgm:bulletEnabled val="1"/>
        </dgm:presLayoutVars>
      </dgm:prSet>
      <dgm:spPr/>
    </dgm:pt>
    <dgm:pt modelId="{19684893-22B4-4CDA-87BC-DEE99601C9E9}" type="pres">
      <dgm:prSet presAssocID="{4F65DCAA-F06B-4B44-A478-1FD2FEB0767F}" presName="spNode" presStyleCnt="0"/>
      <dgm:spPr/>
    </dgm:pt>
    <dgm:pt modelId="{3ED749A6-DAB7-47AB-9DB3-1C44A4A7663E}" type="pres">
      <dgm:prSet presAssocID="{1946CD4D-D3A8-4EB9-AA0C-34E4FF7C76D2}" presName="sibTrans" presStyleLbl="sibTrans1D1" presStyleIdx="4" presStyleCnt="6"/>
      <dgm:spPr/>
    </dgm:pt>
    <dgm:pt modelId="{4519173D-1E36-4F7D-A5D2-542ED0EA7057}" type="pres">
      <dgm:prSet presAssocID="{D7B88E14-2B7A-4ED9-84D3-DD772CB832EC}" presName="node" presStyleLbl="node1" presStyleIdx="5" presStyleCnt="6">
        <dgm:presLayoutVars>
          <dgm:bulletEnabled val="1"/>
        </dgm:presLayoutVars>
      </dgm:prSet>
      <dgm:spPr/>
    </dgm:pt>
    <dgm:pt modelId="{CF59BC30-2EC0-408D-9D61-2000BCD3DD43}" type="pres">
      <dgm:prSet presAssocID="{D7B88E14-2B7A-4ED9-84D3-DD772CB832EC}" presName="spNode" presStyleCnt="0"/>
      <dgm:spPr/>
    </dgm:pt>
    <dgm:pt modelId="{9B64D180-CAA8-4EF8-9977-4606E4925D31}" type="pres">
      <dgm:prSet presAssocID="{CCBEA50F-272D-4B70-A38C-B8FB7566E37F}" presName="sibTrans" presStyleLbl="sibTrans1D1" presStyleIdx="5" presStyleCnt="6"/>
      <dgm:spPr/>
    </dgm:pt>
  </dgm:ptLst>
  <dgm:cxnLst>
    <dgm:cxn modelId="{38D5C313-ABCE-4C92-AB8F-3ED39929E723}" type="presOf" srcId="{0190C2D1-C640-4583-943F-3A440FCE37D8}" destId="{76CC9E6A-A1A9-4DC8-8B81-117626CDC757}" srcOrd="0" destOrd="0" presId="urn:microsoft.com/office/officeart/2005/8/layout/cycle6"/>
    <dgm:cxn modelId="{782B6A2B-3DD6-4931-81B8-6B53ACC3804B}" srcId="{AB4E1EE8-2800-45BD-9832-106CB00B2421}" destId="{D1983533-646E-4999-B00E-F81047B406CC}" srcOrd="0" destOrd="0" parTransId="{805D3CE2-57CE-4C4A-8C51-7F3FF9A44921}" sibTransId="{8DBD692C-4D9C-488E-969F-B0BAE9D091AA}"/>
    <dgm:cxn modelId="{A714FE2C-3B65-4E2F-BA84-A7420A13AAE2}" srcId="{AB4E1EE8-2800-45BD-9832-106CB00B2421}" destId="{07854937-3B77-4189-9239-76947AC1C705}" srcOrd="1" destOrd="0" parTransId="{D78D745B-EBD5-4B72-9E25-5369B8CFBEBD}" sibTransId="{0190C2D1-C640-4583-943F-3A440FCE37D8}"/>
    <dgm:cxn modelId="{8A6FA85B-3C16-4DB2-9A0E-9CFA77AC3405}" srcId="{AB4E1EE8-2800-45BD-9832-106CB00B2421}" destId="{380BB66E-2682-4D71-BE0F-F73BCB9AA13F}" srcOrd="2" destOrd="0" parTransId="{20A9D2B6-B68D-4C58-BF15-D20D64297EF8}" sibTransId="{235CB2E5-2422-45D0-914C-410B935618D1}"/>
    <dgm:cxn modelId="{C6BEB342-4085-4CC8-8BD9-C59F16EB5AB4}" type="presOf" srcId="{07854937-3B77-4189-9239-76947AC1C705}" destId="{79498AD4-187E-4025-9452-815214E7A26D}" srcOrd="0" destOrd="0" presId="urn:microsoft.com/office/officeart/2005/8/layout/cycle6"/>
    <dgm:cxn modelId="{29CD3543-9D7C-428E-A5BB-5075E49CF7CA}" type="presOf" srcId="{AB4E1EE8-2800-45BD-9832-106CB00B2421}" destId="{93B351E8-64B2-40D1-B7B2-4BFFA2EC84CA}" srcOrd="0" destOrd="0" presId="urn:microsoft.com/office/officeart/2005/8/layout/cycle6"/>
    <dgm:cxn modelId="{9A2E9E70-2F0B-4602-8638-034575C4634C}" type="presOf" srcId="{380BB66E-2682-4D71-BE0F-F73BCB9AA13F}" destId="{A46951CD-DF14-45FE-ADA4-3E9C4E814C3D}" srcOrd="0" destOrd="0" presId="urn:microsoft.com/office/officeart/2005/8/layout/cycle6"/>
    <dgm:cxn modelId="{10F15E57-9ED6-4617-ABB8-F968C276011A}" type="presOf" srcId="{1946CD4D-D3A8-4EB9-AA0C-34E4FF7C76D2}" destId="{3ED749A6-DAB7-47AB-9DB3-1C44A4A7663E}" srcOrd="0" destOrd="0" presId="urn:microsoft.com/office/officeart/2005/8/layout/cycle6"/>
    <dgm:cxn modelId="{715B2987-917C-4136-8B07-0142488D4E31}" srcId="{AB4E1EE8-2800-45BD-9832-106CB00B2421}" destId="{4F65DCAA-F06B-4B44-A478-1FD2FEB0767F}" srcOrd="4" destOrd="0" parTransId="{DE1E1574-03C4-4428-99D5-29978F987942}" sibTransId="{1946CD4D-D3A8-4EB9-AA0C-34E4FF7C76D2}"/>
    <dgm:cxn modelId="{D22F2799-26D2-4471-8C29-A1EC295E89F1}" type="presOf" srcId="{CCBEA50F-272D-4B70-A38C-B8FB7566E37F}" destId="{9B64D180-CAA8-4EF8-9977-4606E4925D31}" srcOrd="0" destOrd="0" presId="urn:microsoft.com/office/officeart/2005/8/layout/cycle6"/>
    <dgm:cxn modelId="{F8CD5EA2-44BF-4871-8441-EA3C8359B79A}" type="presOf" srcId="{D1983533-646E-4999-B00E-F81047B406CC}" destId="{4227707C-4DA2-4B7C-881C-78EB89382DDD}" srcOrd="0" destOrd="0" presId="urn:microsoft.com/office/officeart/2005/8/layout/cycle6"/>
    <dgm:cxn modelId="{8D2859C2-54CE-4549-9F79-0B2D95789D6C}" type="presOf" srcId="{235CB2E5-2422-45D0-914C-410B935618D1}" destId="{D5E011A6-38C4-4909-8D28-B8F7DC4CC4B5}" srcOrd="0" destOrd="0" presId="urn:microsoft.com/office/officeart/2005/8/layout/cycle6"/>
    <dgm:cxn modelId="{B54D93CC-956C-4653-8028-D14538ED1274}" type="presOf" srcId="{D7B88E14-2B7A-4ED9-84D3-DD772CB832EC}" destId="{4519173D-1E36-4F7D-A5D2-542ED0EA7057}" srcOrd="0" destOrd="0" presId="urn:microsoft.com/office/officeart/2005/8/layout/cycle6"/>
    <dgm:cxn modelId="{AAEC09D1-E9E8-4C9F-B6B9-2BC3F6F174A0}" srcId="{AB4E1EE8-2800-45BD-9832-106CB00B2421}" destId="{BBE755B8-FA85-445C-8F61-105A8A0645D3}" srcOrd="3" destOrd="0" parTransId="{C3F7452B-22DA-41D9-AC23-9CA9175E7675}" sibTransId="{C7F876E0-4B6D-4F82-BC74-F4324BD3D3B2}"/>
    <dgm:cxn modelId="{1648B6D8-7D37-44D5-BA13-6399C29428A6}" type="presOf" srcId="{4F65DCAA-F06B-4B44-A478-1FD2FEB0767F}" destId="{2FCC47F2-E59F-4506-BEFE-9BCD78FE7AC8}" srcOrd="0" destOrd="0" presId="urn:microsoft.com/office/officeart/2005/8/layout/cycle6"/>
    <dgm:cxn modelId="{1CED69E4-3AAF-4194-B3EF-356F3F8F32DE}" type="presOf" srcId="{8DBD692C-4D9C-488E-969F-B0BAE9D091AA}" destId="{465B49A5-4189-4D5C-AFAF-771E65E1BFE2}" srcOrd="0" destOrd="0" presId="urn:microsoft.com/office/officeart/2005/8/layout/cycle6"/>
    <dgm:cxn modelId="{5C2EB9E9-F8F0-4DFB-8CBE-3CF429F044CC}" type="presOf" srcId="{BBE755B8-FA85-445C-8F61-105A8A0645D3}" destId="{AC85AD9C-9DA3-4A1A-B031-26924FDC5F5B}" srcOrd="0" destOrd="0" presId="urn:microsoft.com/office/officeart/2005/8/layout/cycle6"/>
    <dgm:cxn modelId="{01A326EC-9A9C-4869-B37B-099F18D9ADB9}" type="presOf" srcId="{C7F876E0-4B6D-4F82-BC74-F4324BD3D3B2}" destId="{7B26EFAE-F6BD-4496-AC7F-25B1C282B4F6}" srcOrd="0" destOrd="0" presId="urn:microsoft.com/office/officeart/2005/8/layout/cycle6"/>
    <dgm:cxn modelId="{41020AF9-A5A2-4EA9-B1DA-D294103F41A8}" srcId="{AB4E1EE8-2800-45BD-9832-106CB00B2421}" destId="{D7B88E14-2B7A-4ED9-84D3-DD772CB832EC}" srcOrd="5" destOrd="0" parTransId="{4E7273F5-3B2A-444A-9D16-B954514A7433}" sibTransId="{CCBEA50F-272D-4B70-A38C-B8FB7566E37F}"/>
    <dgm:cxn modelId="{8A8D01A5-C038-4CC9-B4FB-9B8301F66DDF}" type="presParOf" srcId="{93B351E8-64B2-40D1-B7B2-4BFFA2EC84CA}" destId="{4227707C-4DA2-4B7C-881C-78EB89382DDD}" srcOrd="0" destOrd="0" presId="urn:microsoft.com/office/officeart/2005/8/layout/cycle6"/>
    <dgm:cxn modelId="{A5EB158B-DA35-48C3-B193-9468E79C8602}" type="presParOf" srcId="{93B351E8-64B2-40D1-B7B2-4BFFA2EC84CA}" destId="{36D20FF0-94B8-4A34-847B-7607D5CEE062}" srcOrd="1" destOrd="0" presId="urn:microsoft.com/office/officeart/2005/8/layout/cycle6"/>
    <dgm:cxn modelId="{36F00E5C-3227-4A88-A0BE-5CE1C0FF075F}" type="presParOf" srcId="{93B351E8-64B2-40D1-B7B2-4BFFA2EC84CA}" destId="{465B49A5-4189-4D5C-AFAF-771E65E1BFE2}" srcOrd="2" destOrd="0" presId="urn:microsoft.com/office/officeart/2005/8/layout/cycle6"/>
    <dgm:cxn modelId="{2050190C-297F-4B5C-9738-AB56C0D865D3}" type="presParOf" srcId="{93B351E8-64B2-40D1-B7B2-4BFFA2EC84CA}" destId="{79498AD4-187E-4025-9452-815214E7A26D}" srcOrd="3" destOrd="0" presId="urn:microsoft.com/office/officeart/2005/8/layout/cycle6"/>
    <dgm:cxn modelId="{6CBB72EC-FDEC-419B-A75E-032D3A177EE2}" type="presParOf" srcId="{93B351E8-64B2-40D1-B7B2-4BFFA2EC84CA}" destId="{E91EA47A-8440-474C-96DC-C44A730EEFA8}" srcOrd="4" destOrd="0" presId="urn:microsoft.com/office/officeart/2005/8/layout/cycle6"/>
    <dgm:cxn modelId="{712903A9-54AC-4E23-B620-BC2EACE8C258}" type="presParOf" srcId="{93B351E8-64B2-40D1-B7B2-4BFFA2EC84CA}" destId="{76CC9E6A-A1A9-4DC8-8B81-117626CDC757}" srcOrd="5" destOrd="0" presId="urn:microsoft.com/office/officeart/2005/8/layout/cycle6"/>
    <dgm:cxn modelId="{FE40787E-C33A-4871-8242-F01F4FDB2CDD}" type="presParOf" srcId="{93B351E8-64B2-40D1-B7B2-4BFFA2EC84CA}" destId="{A46951CD-DF14-45FE-ADA4-3E9C4E814C3D}" srcOrd="6" destOrd="0" presId="urn:microsoft.com/office/officeart/2005/8/layout/cycle6"/>
    <dgm:cxn modelId="{2FB5FCF7-2740-41EE-B32E-25DB0152C411}" type="presParOf" srcId="{93B351E8-64B2-40D1-B7B2-4BFFA2EC84CA}" destId="{C8228EB7-9B30-4DCD-A0C2-DEFE89F0D218}" srcOrd="7" destOrd="0" presId="urn:microsoft.com/office/officeart/2005/8/layout/cycle6"/>
    <dgm:cxn modelId="{779FC05F-D953-4368-8E89-F4250BF40235}" type="presParOf" srcId="{93B351E8-64B2-40D1-B7B2-4BFFA2EC84CA}" destId="{D5E011A6-38C4-4909-8D28-B8F7DC4CC4B5}" srcOrd="8" destOrd="0" presId="urn:microsoft.com/office/officeart/2005/8/layout/cycle6"/>
    <dgm:cxn modelId="{99C67D38-411D-4142-9B56-FB8A113D1B14}" type="presParOf" srcId="{93B351E8-64B2-40D1-B7B2-4BFFA2EC84CA}" destId="{AC85AD9C-9DA3-4A1A-B031-26924FDC5F5B}" srcOrd="9" destOrd="0" presId="urn:microsoft.com/office/officeart/2005/8/layout/cycle6"/>
    <dgm:cxn modelId="{690F0EF1-71BC-4259-B5D4-22C084F986BC}" type="presParOf" srcId="{93B351E8-64B2-40D1-B7B2-4BFFA2EC84CA}" destId="{A77FF5A8-1515-4575-A4DC-279136795AD4}" srcOrd="10" destOrd="0" presId="urn:microsoft.com/office/officeart/2005/8/layout/cycle6"/>
    <dgm:cxn modelId="{792C8461-1495-4A52-A753-7690C0E80404}" type="presParOf" srcId="{93B351E8-64B2-40D1-B7B2-4BFFA2EC84CA}" destId="{7B26EFAE-F6BD-4496-AC7F-25B1C282B4F6}" srcOrd="11" destOrd="0" presId="urn:microsoft.com/office/officeart/2005/8/layout/cycle6"/>
    <dgm:cxn modelId="{8CB443F2-4EC8-43F2-A6BB-7796C97D00A2}" type="presParOf" srcId="{93B351E8-64B2-40D1-B7B2-4BFFA2EC84CA}" destId="{2FCC47F2-E59F-4506-BEFE-9BCD78FE7AC8}" srcOrd="12" destOrd="0" presId="urn:microsoft.com/office/officeart/2005/8/layout/cycle6"/>
    <dgm:cxn modelId="{EB147993-4E88-4293-AF18-5F1A86924F16}" type="presParOf" srcId="{93B351E8-64B2-40D1-B7B2-4BFFA2EC84CA}" destId="{19684893-22B4-4CDA-87BC-DEE99601C9E9}" srcOrd="13" destOrd="0" presId="urn:microsoft.com/office/officeart/2005/8/layout/cycle6"/>
    <dgm:cxn modelId="{3EF5B0D7-6024-4AA3-B5E9-A60B2242EE76}" type="presParOf" srcId="{93B351E8-64B2-40D1-B7B2-4BFFA2EC84CA}" destId="{3ED749A6-DAB7-47AB-9DB3-1C44A4A7663E}" srcOrd="14" destOrd="0" presId="urn:microsoft.com/office/officeart/2005/8/layout/cycle6"/>
    <dgm:cxn modelId="{2EC5E6A9-744C-46F8-B218-06451A6AF54D}" type="presParOf" srcId="{93B351E8-64B2-40D1-B7B2-4BFFA2EC84CA}" destId="{4519173D-1E36-4F7D-A5D2-542ED0EA7057}" srcOrd="15" destOrd="0" presId="urn:microsoft.com/office/officeart/2005/8/layout/cycle6"/>
    <dgm:cxn modelId="{471B68C7-E2D7-468A-8697-E3B7137657BB}" type="presParOf" srcId="{93B351E8-64B2-40D1-B7B2-4BFFA2EC84CA}" destId="{CF59BC30-2EC0-408D-9D61-2000BCD3DD43}" srcOrd="16" destOrd="0" presId="urn:microsoft.com/office/officeart/2005/8/layout/cycle6"/>
    <dgm:cxn modelId="{8714CBC4-0512-4D0E-B170-ACDFC304EB16}" type="presParOf" srcId="{93B351E8-64B2-40D1-B7B2-4BFFA2EC84CA}" destId="{9B64D180-CAA8-4EF8-9977-4606E4925D31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B0B8FB-C402-4022-A864-FF9AA6865A40}" type="doc">
      <dgm:prSet loTypeId="urn:microsoft.com/office/officeart/2005/8/layout/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E233309D-6415-497F-9ACA-C9D413D488FC}">
      <dgm:prSet phldrT="[Texto]" custT="1"/>
      <dgm:spPr/>
      <dgm:t>
        <a:bodyPr/>
        <a:lstStyle/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GESTORES E SERVIDORES</a:t>
          </a:r>
          <a:endParaRPr lang="pt-BR" sz="1050" b="1" strike="noStrike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Reuniões dos gestores com suas equipes</a:t>
          </a:r>
          <a:endParaRPr lang="pt-BR" sz="1050" b="1" strike="noStrike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7 a 23/08 </a:t>
          </a:r>
          <a:endParaRPr lang="pt-BR" sz="1050" dirty="0"/>
        </a:p>
      </dgm:t>
    </dgm:pt>
    <dgm:pt modelId="{04240C96-A981-4D94-9AB3-5FD5FC6685EC}" type="parTrans" cxnId="{9B00534C-8A62-4E90-8733-9B5E686CE6C9}">
      <dgm:prSet/>
      <dgm:spPr/>
      <dgm:t>
        <a:bodyPr/>
        <a:lstStyle/>
        <a:p>
          <a:endParaRPr lang="pt-BR"/>
        </a:p>
      </dgm:t>
    </dgm:pt>
    <dgm:pt modelId="{E1CA58E8-2BC5-4892-8763-2BFEEDE4662F}" type="sibTrans" cxnId="{9B00534C-8A62-4E90-8733-9B5E686CE6C9}">
      <dgm:prSet/>
      <dgm:spPr/>
      <dgm:t>
        <a:bodyPr/>
        <a:lstStyle/>
        <a:p>
          <a:endParaRPr lang="pt-BR"/>
        </a:p>
      </dgm:t>
    </dgm:pt>
    <dgm:pt modelId="{FD8A7B18-CC4D-4284-B309-6FF22769BCF2}">
      <dgm:prSet phldrT="[Texto]" custT="1"/>
      <dgm:spPr/>
      <dgm:t>
        <a:bodyPr/>
        <a:lstStyle/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SERVIDORES</a:t>
          </a:r>
          <a:endParaRPr lang="pt-BR" sz="1050" b="1" strike="noStrike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Cadastro da necessidade (em grupo ou individual)</a:t>
          </a:r>
          <a:endParaRPr lang="pt-BR" sz="1050" b="1" strike="noStrike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no SUAP</a:t>
          </a:r>
          <a:endParaRPr lang="pt-BR" sz="1050" b="1" strike="noStrike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7 a 23/08 </a:t>
          </a:r>
          <a:endParaRPr lang="pt-BR" sz="1050" dirty="0"/>
        </a:p>
      </dgm:t>
    </dgm:pt>
    <dgm:pt modelId="{A1F559D5-A7F5-4F74-9101-9ED58C67D919}" type="parTrans" cxnId="{95E53BB4-4501-4BAE-BB04-49EA2F11743D}">
      <dgm:prSet/>
      <dgm:spPr/>
      <dgm:t>
        <a:bodyPr/>
        <a:lstStyle/>
        <a:p>
          <a:endParaRPr lang="pt-BR"/>
        </a:p>
      </dgm:t>
    </dgm:pt>
    <dgm:pt modelId="{678EBDED-76B1-474D-84C0-43C5B8A98907}" type="sibTrans" cxnId="{95E53BB4-4501-4BAE-BB04-49EA2F11743D}">
      <dgm:prSet/>
      <dgm:spPr/>
      <dgm:t>
        <a:bodyPr/>
        <a:lstStyle/>
        <a:p>
          <a:endParaRPr lang="pt-BR"/>
        </a:p>
      </dgm:t>
    </dgm:pt>
    <dgm:pt modelId="{4DC5F0C3-69C0-4931-A7D2-84D3A72A636F}">
      <dgm:prSet phldrT="[Texto]" custT="1"/>
      <dgm:spPr/>
      <dgm:t>
        <a:bodyPr/>
        <a:lstStyle/>
        <a:p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CHEFIA IMEDIATA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Defere/Indefere  necessidade 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no SUAP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  <a:ea typeface="+mn-ea"/>
              <a:cs typeface="+mn-cs"/>
            </a:rPr>
            <a:t>24 a 29/08</a:t>
          </a:r>
        </a:p>
      </dgm:t>
    </dgm:pt>
    <dgm:pt modelId="{F70D0D79-FA10-45B9-A90C-7CEF377806AA}" type="parTrans" cxnId="{8D096EEB-779E-4C2C-A41E-36B6B4EE5298}">
      <dgm:prSet/>
      <dgm:spPr/>
      <dgm:t>
        <a:bodyPr/>
        <a:lstStyle/>
        <a:p>
          <a:endParaRPr lang="pt-BR"/>
        </a:p>
      </dgm:t>
    </dgm:pt>
    <dgm:pt modelId="{5D3EDD0B-E502-4016-BFEC-08A425A12159}" type="sibTrans" cxnId="{8D096EEB-779E-4C2C-A41E-36B6B4EE5298}">
      <dgm:prSet/>
      <dgm:spPr/>
      <dgm:t>
        <a:bodyPr/>
        <a:lstStyle/>
        <a:p>
          <a:endParaRPr lang="pt-BR"/>
        </a:p>
      </dgm:t>
    </dgm:pt>
    <dgm:pt modelId="{2B524C34-B310-42B2-91AC-F7B05D72F2F8}">
      <dgm:prSet phldrT="[Texto]" custT="1"/>
      <dgm:spPr/>
      <dgm:t>
        <a:bodyPr/>
        <a:lstStyle/>
        <a:p>
          <a:pPr marL="0"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GESTÃO DE PESSOAS </a:t>
          </a:r>
        </a:p>
        <a:p>
          <a:pPr marL="0" lvl="0" algn="ctr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0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Extrai relatório </a:t>
          </a:r>
        </a:p>
        <a:p>
          <a:pPr marL="0" lvl="0" algn="ctr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0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no SUAP e unifica necessidades convergentes</a:t>
          </a:r>
          <a:endParaRPr lang="pt-BR" sz="100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 Semibold"/>
          </a:endParaRPr>
        </a:p>
        <a:p>
          <a:pPr marL="0"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  <a:ea typeface="+mn-ea"/>
              <a:cs typeface="+mn-cs"/>
            </a:rPr>
            <a:t>30/08 a 06/09</a:t>
          </a:r>
        </a:p>
      </dgm:t>
    </dgm:pt>
    <dgm:pt modelId="{1B036536-5263-42B8-8FE4-EA75DACBE1FE}" type="parTrans" cxnId="{049FA3C0-5CB5-4750-B1ED-042B492A50D6}">
      <dgm:prSet/>
      <dgm:spPr/>
      <dgm:t>
        <a:bodyPr/>
        <a:lstStyle/>
        <a:p>
          <a:endParaRPr lang="pt-BR"/>
        </a:p>
      </dgm:t>
    </dgm:pt>
    <dgm:pt modelId="{40A6BD8F-2D1F-4233-9178-B2406E627D22}" type="sibTrans" cxnId="{049FA3C0-5CB5-4750-B1ED-042B492A50D6}">
      <dgm:prSet/>
      <dgm:spPr/>
      <dgm:t>
        <a:bodyPr/>
        <a:lstStyle/>
        <a:p>
          <a:endParaRPr lang="pt-BR"/>
        </a:p>
      </dgm:t>
    </dgm:pt>
    <dgm:pt modelId="{6C12904C-F507-41AF-83AB-AB4EC4092F6E}">
      <dgm:prSet phldrT="[Texto]" custT="1"/>
      <dgm:spPr/>
      <dgm:t>
        <a:bodyPr/>
        <a:lstStyle/>
        <a:p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GESTÃO DE PESSOAS Cadastra as necessidades deferidas </a:t>
          </a:r>
        </a:p>
        <a:p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no Sistema SIPEC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 Semibold"/>
          </a:endParaRPr>
        </a:p>
        <a:p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  <a:ea typeface="+mn-ea"/>
              <a:cs typeface="+mn-cs"/>
            </a:rPr>
            <a:t>11/09 a 15/09</a:t>
          </a:r>
        </a:p>
      </dgm:t>
    </dgm:pt>
    <dgm:pt modelId="{C4292B11-B3AE-4C56-8B66-C2BED154A1F8}" type="parTrans" cxnId="{CE929369-C2F8-4040-A4E7-12BAE93FA9E6}">
      <dgm:prSet/>
      <dgm:spPr/>
      <dgm:t>
        <a:bodyPr/>
        <a:lstStyle/>
        <a:p>
          <a:endParaRPr lang="pt-BR"/>
        </a:p>
      </dgm:t>
    </dgm:pt>
    <dgm:pt modelId="{D12A1949-3037-402A-8B18-71AA79ACD045}" type="sibTrans" cxnId="{CE929369-C2F8-4040-A4E7-12BAE93FA9E6}">
      <dgm:prSet/>
      <dgm:spPr/>
      <dgm:t>
        <a:bodyPr/>
        <a:lstStyle/>
        <a:p>
          <a:endParaRPr lang="pt-BR"/>
        </a:p>
      </dgm:t>
    </dgm:pt>
    <dgm:pt modelId="{185CD9A1-6727-487E-A791-2D45905DE736}">
      <dgm:prSet phldrT="[Texto]" custT="1"/>
      <dgm:spPr/>
      <dgm:t>
        <a:bodyPr/>
        <a:lstStyle/>
        <a:p>
          <a:r>
            <a:rPr lang="pt-BR" sz="90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DIRETORIAS (CAMPI E REITORIA) E</a:t>
          </a:r>
          <a:endParaRPr lang="pt-BR" sz="90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r>
            <a:rPr lang="pt-BR" sz="90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PRÓ-REITORIAS</a:t>
          </a:r>
          <a:endParaRPr lang="pt-BR" sz="90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r>
            <a:rPr lang="pt-BR" sz="90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Validam as necessidades </a:t>
          </a:r>
        </a:p>
        <a:p>
          <a:r>
            <a:rPr lang="pt-BR" sz="90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no Sistema SIPEC</a:t>
          </a:r>
          <a:endParaRPr lang="pt-BR" sz="90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  <a:ea typeface="+mn-ea"/>
              <a:cs typeface="+mn-cs"/>
            </a:rPr>
            <a:t>18 a 22/09</a:t>
          </a:r>
        </a:p>
      </dgm:t>
    </dgm:pt>
    <dgm:pt modelId="{FCE348ED-C8B1-42CA-A86C-4DCC65C66B09}" type="parTrans" cxnId="{6FFB137C-73E5-4760-AE73-64F382B477DA}">
      <dgm:prSet/>
      <dgm:spPr/>
      <dgm:t>
        <a:bodyPr/>
        <a:lstStyle/>
        <a:p>
          <a:endParaRPr lang="pt-BR"/>
        </a:p>
      </dgm:t>
    </dgm:pt>
    <dgm:pt modelId="{59AFC088-BAD5-403B-9644-899F4DF3E52B}" type="sibTrans" cxnId="{6FFB137C-73E5-4760-AE73-64F382B477DA}">
      <dgm:prSet/>
      <dgm:spPr/>
      <dgm:t>
        <a:bodyPr/>
        <a:lstStyle/>
        <a:p>
          <a:endParaRPr lang="pt-BR"/>
        </a:p>
      </dgm:t>
    </dgm:pt>
    <dgm:pt modelId="{B9BC3EF4-E05B-4BE4-A6FA-F053A6234258}">
      <dgm:prSet phldrT="[Texto]" custT="1"/>
      <dgm:spPr/>
      <dgm:t>
        <a:bodyPr/>
        <a:lstStyle/>
        <a:p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GESTÃO DE PESSOAS</a:t>
          </a:r>
        </a:p>
        <a:p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 Analisa/Consolida</a:t>
          </a:r>
        </a:p>
        <a:p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no Sistema SIPEC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  <a:ea typeface="+mn-ea"/>
              <a:cs typeface="+mn-cs"/>
            </a:rPr>
            <a:t>25 a 28/09</a:t>
          </a:r>
        </a:p>
      </dgm:t>
    </dgm:pt>
    <dgm:pt modelId="{EF8930ED-0399-49A3-8DD5-5D65912A9968}" type="parTrans" cxnId="{DAE9F811-F96B-4B93-B8F8-CA05F6F6658F}">
      <dgm:prSet/>
      <dgm:spPr/>
      <dgm:t>
        <a:bodyPr/>
        <a:lstStyle/>
        <a:p>
          <a:endParaRPr lang="pt-BR"/>
        </a:p>
      </dgm:t>
    </dgm:pt>
    <dgm:pt modelId="{13C34A4A-40AC-40CD-8DC7-4B86F7415AC6}" type="sibTrans" cxnId="{DAE9F811-F96B-4B93-B8F8-CA05F6F6658F}">
      <dgm:prSet/>
      <dgm:spPr/>
      <dgm:t>
        <a:bodyPr/>
        <a:lstStyle/>
        <a:p>
          <a:endParaRPr lang="pt-BR"/>
        </a:p>
      </dgm:t>
    </dgm:pt>
    <dgm:pt modelId="{56F7370E-A265-478D-9CA0-9BC03B0170D1}">
      <dgm:prSet phldrT="[Texto]" custT="1"/>
      <dgm:spPr/>
      <dgm:t>
        <a:bodyPr/>
        <a:lstStyle/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REITOR</a:t>
          </a:r>
          <a:endParaRPr lang="pt-BR" sz="1050" b="1" strike="noStrike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 Semibold"/>
          </a:endParaRPr>
        </a:p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Aprovar o PDP do IFF</a:t>
          </a:r>
          <a:endParaRPr lang="pt-BR" sz="1050" b="1" strike="noStrike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 Semibold"/>
          </a:endParaRPr>
        </a:p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no Sistema SIPEC</a:t>
          </a:r>
          <a:endParaRPr lang="pt-BR" sz="1050" b="1" strike="noStrike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 Semibold"/>
          </a:endParaRPr>
        </a:p>
        <a:p>
          <a:r>
            <a:rPr lang="pt-BR" sz="105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29 a 02/10</a:t>
          </a:r>
          <a:endParaRPr lang="pt-BR" sz="1050" dirty="0"/>
        </a:p>
      </dgm:t>
    </dgm:pt>
    <dgm:pt modelId="{D677207B-45A7-4A06-A8CA-53ADBE793C24}" type="parTrans" cxnId="{99600DC2-2D75-480B-8335-29ECACF1A11E}">
      <dgm:prSet/>
      <dgm:spPr/>
      <dgm:t>
        <a:bodyPr/>
        <a:lstStyle/>
        <a:p>
          <a:endParaRPr lang="pt-BR"/>
        </a:p>
      </dgm:t>
    </dgm:pt>
    <dgm:pt modelId="{49588600-C058-4058-980E-BF0399C13D82}" type="sibTrans" cxnId="{99600DC2-2D75-480B-8335-29ECACF1A11E}">
      <dgm:prSet/>
      <dgm:spPr/>
      <dgm:t>
        <a:bodyPr/>
        <a:lstStyle/>
        <a:p>
          <a:endParaRPr lang="pt-BR"/>
        </a:p>
      </dgm:t>
    </dgm:pt>
    <dgm:pt modelId="{EF36A0D9-0B2B-4E05-B992-8186BF7482F3}" type="pres">
      <dgm:prSet presAssocID="{CEB0B8FB-C402-4022-A864-FF9AA6865A40}" presName="diagram" presStyleCnt="0">
        <dgm:presLayoutVars>
          <dgm:dir/>
          <dgm:resizeHandles val="exact"/>
        </dgm:presLayoutVars>
      </dgm:prSet>
      <dgm:spPr/>
    </dgm:pt>
    <dgm:pt modelId="{F35ECCCA-8F6D-434E-8DC8-077418C1044C}" type="pres">
      <dgm:prSet presAssocID="{E233309D-6415-497F-9ACA-C9D413D488FC}" presName="node" presStyleLbl="node1" presStyleIdx="0" presStyleCnt="8">
        <dgm:presLayoutVars>
          <dgm:bulletEnabled val="1"/>
        </dgm:presLayoutVars>
      </dgm:prSet>
      <dgm:spPr/>
    </dgm:pt>
    <dgm:pt modelId="{EFB671CE-2D11-4BB8-BE7C-CEE362F1F64C}" type="pres">
      <dgm:prSet presAssocID="{E1CA58E8-2BC5-4892-8763-2BFEEDE4662F}" presName="sibTrans" presStyleLbl="sibTrans2D1" presStyleIdx="0" presStyleCnt="7"/>
      <dgm:spPr/>
    </dgm:pt>
    <dgm:pt modelId="{7E6977C7-61D5-4E6F-A67B-6CD2E852C3E5}" type="pres">
      <dgm:prSet presAssocID="{E1CA58E8-2BC5-4892-8763-2BFEEDE4662F}" presName="connectorText" presStyleLbl="sibTrans2D1" presStyleIdx="0" presStyleCnt="7"/>
      <dgm:spPr/>
    </dgm:pt>
    <dgm:pt modelId="{5D560842-61B4-48E7-9288-63F236268CF0}" type="pres">
      <dgm:prSet presAssocID="{FD8A7B18-CC4D-4284-B309-6FF22769BCF2}" presName="node" presStyleLbl="node1" presStyleIdx="1" presStyleCnt="8">
        <dgm:presLayoutVars>
          <dgm:bulletEnabled val="1"/>
        </dgm:presLayoutVars>
      </dgm:prSet>
      <dgm:spPr/>
    </dgm:pt>
    <dgm:pt modelId="{33886D5E-DEFC-4A75-9144-56DA118F78AE}" type="pres">
      <dgm:prSet presAssocID="{678EBDED-76B1-474D-84C0-43C5B8A98907}" presName="sibTrans" presStyleLbl="sibTrans2D1" presStyleIdx="1" presStyleCnt="7"/>
      <dgm:spPr/>
    </dgm:pt>
    <dgm:pt modelId="{1685F974-557D-49F8-B196-97352A67742D}" type="pres">
      <dgm:prSet presAssocID="{678EBDED-76B1-474D-84C0-43C5B8A98907}" presName="connectorText" presStyleLbl="sibTrans2D1" presStyleIdx="1" presStyleCnt="7"/>
      <dgm:spPr/>
    </dgm:pt>
    <dgm:pt modelId="{D4F2E6CE-7C2B-4BC4-98E8-A161CBD8D6DE}" type="pres">
      <dgm:prSet presAssocID="{4DC5F0C3-69C0-4931-A7D2-84D3A72A636F}" presName="node" presStyleLbl="node1" presStyleIdx="2" presStyleCnt="8">
        <dgm:presLayoutVars>
          <dgm:bulletEnabled val="1"/>
        </dgm:presLayoutVars>
      </dgm:prSet>
      <dgm:spPr/>
    </dgm:pt>
    <dgm:pt modelId="{FBBA1F1E-DAF0-44DF-AD93-B425C7FC4F17}" type="pres">
      <dgm:prSet presAssocID="{5D3EDD0B-E502-4016-BFEC-08A425A12159}" presName="sibTrans" presStyleLbl="sibTrans2D1" presStyleIdx="2" presStyleCnt="7"/>
      <dgm:spPr/>
    </dgm:pt>
    <dgm:pt modelId="{5B680859-A957-476C-9802-EA9B9479EEB1}" type="pres">
      <dgm:prSet presAssocID="{5D3EDD0B-E502-4016-BFEC-08A425A12159}" presName="connectorText" presStyleLbl="sibTrans2D1" presStyleIdx="2" presStyleCnt="7"/>
      <dgm:spPr/>
    </dgm:pt>
    <dgm:pt modelId="{BBA88259-F1DD-4900-8548-36F50C6ECCDA}" type="pres">
      <dgm:prSet presAssocID="{2B524C34-B310-42B2-91AC-F7B05D72F2F8}" presName="node" presStyleLbl="node1" presStyleIdx="3" presStyleCnt="8" custLinFactNeighborX="730" custLinFactNeighborY="-1408">
        <dgm:presLayoutVars>
          <dgm:bulletEnabled val="1"/>
        </dgm:presLayoutVars>
      </dgm:prSet>
      <dgm:spPr/>
    </dgm:pt>
    <dgm:pt modelId="{58FA37F0-0542-4BAA-BE9A-B65E5702AB5E}" type="pres">
      <dgm:prSet presAssocID="{40A6BD8F-2D1F-4233-9178-B2406E627D22}" presName="sibTrans" presStyleLbl="sibTrans2D1" presStyleIdx="3" presStyleCnt="7"/>
      <dgm:spPr/>
    </dgm:pt>
    <dgm:pt modelId="{E949EAFD-C349-4663-AA8B-039FDEDF2145}" type="pres">
      <dgm:prSet presAssocID="{40A6BD8F-2D1F-4233-9178-B2406E627D22}" presName="connectorText" presStyleLbl="sibTrans2D1" presStyleIdx="3" presStyleCnt="7"/>
      <dgm:spPr/>
    </dgm:pt>
    <dgm:pt modelId="{9325AC8A-170D-442B-94DE-8154EE824CE5}" type="pres">
      <dgm:prSet presAssocID="{6C12904C-F507-41AF-83AB-AB4EC4092F6E}" presName="node" presStyleLbl="node1" presStyleIdx="4" presStyleCnt="8">
        <dgm:presLayoutVars>
          <dgm:bulletEnabled val="1"/>
        </dgm:presLayoutVars>
      </dgm:prSet>
      <dgm:spPr/>
    </dgm:pt>
    <dgm:pt modelId="{374A2A23-0194-43E6-ACC6-B7E22C8EEA99}" type="pres">
      <dgm:prSet presAssocID="{D12A1949-3037-402A-8B18-71AA79ACD045}" presName="sibTrans" presStyleLbl="sibTrans2D1" presStyleIdx="4" presStyleCnt="7"/>
      <dgm:spPr/>
    </dgm:pt>
    <dgm:pt modelId="{18781326-290C-449B-80ED-8774D7FE95A2}" type="pres">
      <dgm:prSet presAssocID="{D12A1949-3037-402A-8B18-71AA79ACD045}" presName="connectorText" presStyleLbl="sibTrans2D1" presStyleIdx="4" presStyleCnt="7"/>
      <dgm:spPr/>
    </dgm:pt>
    <dgm:pt modelId="{237A8682-0010-4BA4-A471-4E49F96657CE}" type="pres">
      <dgm:prSet presAssocID="{185CD9A1-6727-487E-A791-2D45905DE736}" presName="node" presStyleLbl="node1" presStyleIdx="5" presStyleCnt="8">
        <dgm:presLayoutVars>
          <dgm:bulletEnabled val="1"/>
        </dgm:presLayoutVars>
      </dgm:prSet>
      <dgm:spPr/>
    </dgm:pt>
    <dgm:pt modelId="{6E0DCC15-5C14-412B-8664-1846E6294333}" type="pres">
      <dgm:prSet presAssocID="{59AFC088-BAD5-403B-9644-899F4DF3E52B}" presName="sibTrans" presStyleLbl="sibTrans2D1" presStyleIdx="5" presStyleCnt="7"/>
      <dgm:spPr/>
    </dgm:pt>
    <dgm:pt modelId="{23C930A2-4F4D-4ABE-9542-4135BA14883C}" type="pres">
      <dgm:prSet presAssocID="{59AFC088-BAD5-403B-9644-899F4DF3E52B}" presName="connectorText" presStyleLbl="sibTrans2D1" presStyleIdx="5" presStyleCnt="7"/>
      <dgm:spPr/>
    </dgm:pt>
    <dgm:pt modelId="{75147820-4E32-4BBD-8FFD-CA9E23BBE2DF}" type="pres">
      <dgm:prSet presAssocID="{B9BC3EF4-E05B-4BE4-A6FA-F053A6234258}" presName="node" presStyleLbl="node1" presStyleIdx="6" presStyleCnt="8" custLinFactNeighborX="1366" custLinFactNeighborY="-2243">
        <dgm:presLayoutVars>
          <dgm:bulletEnabled val="1"/>
        </dgm:presLayoutVars>
      </dgm:prSet>
      <dgm:spPr/>
    </dgm:pt>
    <dgm:pt modelId="{F667FF92-78C0-4944-B7EF-6592F7466433}" type="pres">
      <dgm:prSet presAssocID="{13C34A4A-40AC-40CD-8DC7-4B86F7415AC6}" presName="sibTrans" presStyleLbl="sibTrans2D1" presStyleIdx="6" presStyleCnt="7"/>
      <dgm:spPr/>
    </dgm:pt>
    <dgm:pt modelId="{2C4E0832-EDE2-454C-8DC9-66C26301CBEF}" type="pres">
      <dgm:prSet presAssocID="{13C34A4A-40AC-40CD-8DC7-4B86F7415AC6}" presName="connectorText" presStyleLbl="sibTrans2D1" presStyleIdx="6" presStyleCnt="7"/>
      <dgm:spPr/>
    </dgm:pt>
    <dgm:pt modelId="{71650363-218F-4B5E-B536-AC4A6D3430CA}" type="pres">
      <dgm:prSet presAssocID="{56F7370E-A265-478D-9CA0-9BC03B0170D1}" presName="node" presStyleLbl="node1" presStyleIdx="7" presStyleCnt="8">
        <dgm:presLayoutVars>
          <dgm:bulletEnabled val="1"/>
        </dgm:presLayoutVars>
      </dgm:prSet>
      <dgm:spPr/>
    </dgm:pt>
  </dgm:ptLst>
  <dgm:cxnLst>
    <dgm:cxn modelId="{DAE9F811-F96B-4B93-B8F8-CA05F6F6658F}" srcId="{CEB0B8FB-C402-4022-A864-FF9AA6865A40}" destId="{B9BC3EF4-E05B-4BE4-A6FA-F053A6234258}" srcOrd="6" destOrd="0" parTransId="{EF8930ED-0399-49A3-8DD5-5D65912A9968}" sibTransId="{13C34A4A-40AC-40CD-8DC7-4B86F7415AC6}"/>
    <dgm:cxn modelId="{091F5C31-A27D-4AD2-B3B2-87CFA6ED3B6E}" type="presOf" srcId="{4DC5F0C3-69C0-4931-A7D2-84D3A72A636F}" destId="{D4F2E6CE-7C2B-4BC4-98E8-A161CBD8D6DE}" srcOrd="0" destOrd="0" presId="urn:microsoft.com/office/officeart/2005/8/layout/process5"/>
    <dgm:cxn modelId="{64923E3C-E058-4E0E-B753-D0DE53A60224}" type="presOf" srcId="{185CD9A1-6727-487E-A791-2D45905DE736}" destId="{237A8682-0010-4BA4-A471-4E49F96657CE}" srcOrd="0" destOrd="0" presId="urn:microsoft.com/office/officeart/2005/8/layout/process5"/>
    <dgm:cxn modelId="{7BA4885F-AD49-4417-AAAF-5E10FEC26A17}" type="presOf" srcId="{678EBDED-76B1-474D-84C0-43C5B8A98907}" destId="{1685F974-557D-49F8-B196-97352A67742D}" srcOrd="1" destOrd="0" presId="urn:microsoft.com/office/officeart/2005/8/layout/process5"/>
    <dgm:cxn modelId="{CC5B2042-A17E-4D90-B5D1-C1C996482550}" type="presOf" srcId="{CEB0B8FB-C402-4022-A864-FF9AA6865A40}" destId="{EF36A0D9-0B2B-4E05-B992-8186BF7482F3}" srcOrd="0" destOrd="0" presId="urn:microsoft.com/office/officeart/2005/8/layout/process5"/>
    <dgm:cxn modelId="{819A6362-3A34-4888-8C6B-4671AFB6F52F}" type="presOf" srcId="{678EBDED-76B1-474D-84C0-43C5B8A98907}" destId="{33886D5E-DEFC-4A75-9144-56DA118F78AE}" srcOrd="0" destOrd="0" presId="urn:microsoft.com/office/officeart/2005/8/layout/process5"/>
    <dgm:cxn modelId="{7758B243-978E-496B-8094-F53EE5A53BF0}" type="presOf" srcId="{D12A1949-3037-402A-8B18-71AA79ACD045}" destId="{18781326-290C-449B-80ED-8774D7FE95A2}" srcOrd="1" destOrd="0" presId="urn:microsoft.com/office/officeart/2005/8/layout/process5"/>
    <dgm:cxn modelId="{AD14FB64-8E71-460C-BE3F-83C03E2833DA}" type="presOf" srcId="{13C34A4A-40AC-40CD-8DC7-4B86F7415AC6}" destId="{2C4E0832-EDE2-454C-8DC9-66C26301CBEF}" srcOrd="1" destOrd="0" presId="urn:microsoft.com/office/officeart/2005/8/layout/process5"/>
    <dgm:cxn modelId="{CE929369-C2F8-4040-A4E7-12BAE93FA9E6}" srcId="{CEB0B8FB-C402-4022-A864-FF9AA6865A40}" destId="{6C12904C-F507-41AF-83AB-AB4EC4092F6E}" srcOrd="4" destOrd="0" parTransId="{C4292B11-B3AE-4C56-8B66-C2BED154A1F8}" sibTransId="{D12A1949-3037-402A-8B18-71AA79ACD045}"/>
    <dgm:cxn modelId="{9B00534C-8A62-4E90-8733-9B5E686CE6C9}" srcId="{CEB0B8FB-C402-4022-A864-FF9AA6865A40}" destId="{E233309D-6415-497F-9ACA-C9D413D488FC}" srcOrd="0" destOrd="0" parTransId="{04240C96-A981-4D94-9AB3-5FD5FC6685EC}" sibTransId="{E1CA58E8-2BC5-4892-8763-2BFEEDE4662F}"/>
    <dgm:cxn modelId="{6CC6D64C-8B24-41B7-9C70-0A2C2B0CCEC1}" type="presOf" srcId="{B9BC3EF4-E05B-4BE4-A6FA-F053A6234258}" destId="{75147820-4E32-4BBD-8FFD-CA9E23BBE2DF}" srcOrd="0" destOrd="0" presId="urn:microsoft.com/office/officeart/2005/8/layout/process5"/>
    <dgm:cxn modelId="{73077C4F-FA80-41AA-A8D2-19B20ACBD821}" type="presOf" srcId="{E1CA58E8-2BC5-4892-8763-2BFEEDE4662F}" destId="{EFB671CE-2D11-4BB8-BE7C-CEE362F1F64C}" srcOrd="0" destOrd="0" presId="urn:microsoft.com/office/officeart/2005/8/layout/process5"/>
    <dgm:cxn modelId="{0C0BA078-06A5-428D-A405-62896292186A}" type="presOf" srcId="{13C34A4A-40AC-40CD-8DC7-4B86F7415AC6}" destId="{F667FF92-78C0-4944-B7EF-6592F7466433}" srcOrd="0" destOrd="0" presId="urn:microsoft.com/office/officeart/2005/8/layout/process5"/>
    <dgm:cxn modelId="{90EF5D59-0702-46CA-8107-CB4F991318B9}" type="presOf" srcId="{E1CA58E8-2BC5-4892-8763-2BFEEDE4662F}" destId="{7E6977C7-61D5-4E6F-A67B-6CD2E852C3E5}" srcOrd="1" destOrd="0" presId="urn:microsoft.com/office/officeart/2005/8/layout/process5"/>
    <dgm:cxn modelId="{6FFB137C-73E5-4760-AE73-64F382B477DA}" srcId="{CEB0B8FB-C402-4022-A864-FF9AA6865A40}" destId="{185CD9A1-6727-487E-A791-2D45905DE736}" srcOrd="5" destOrd="0" parTransId="{FCE348ED-C8B1-42CA-A86C-4DCC65C66B09}" sibTransId="{59AFC088-BAD5-403B-9644-899F4DF3E52B}"/>
    <dgm:cxn modelId="{7AA4DF86-C830-4C43-BECD-3DB091F0D7B5}" type="presOf" srcId="{59AFC088-BAD5-403B-9644-899F4DF3E52B}" destId="{6E0DCC15-5C14-412B-8664-1846E6294333}" srcOrd="0" destOrd="0" presId="urn:microsoft.com/office/officeart/2005/8/layout/process5"/>
    <dgm:cxn modelId="{2A262C93-F028-4D2C-B410-76364F21CD95}" type="presOf" srcId="{40A6BD8F-2D1F-4233-9178-B2406E627D22}" destId="{58FA37F0-0542-4BAA-BE9A-B65E5702AB5E}" srcOrd="0" destOrd="0" presId="urn:microsoft.com/office/officeart/2005/8/layout/process5"/>
    <dgm:cxn modelId="{57295E9D-7392-49C2-959D-3ADC950CA38B}" type="presOf" srcId="{E233309D-6415-497F-9ACA-C9D413D488FC}" destId="{F35ECCCA-8F6D-434E-8DC8-077418C1044C}" srcOrd="0" destOrd="0" presId="urn:microsoft.com/office/officeart/2005/8/layout/process5"/>
    <dgm:cxn modelId="{C1F81AAA-D2D8-40DC-9C68-1052B7DB4FE5}" type="presOf" srcId="{D12A1949-3037-402A-8B18-71AA79ACD045}" destId="{374A2A23-0194-43E6-ACC6-B7E22C8EEA99}" srcOrd="0" destOrd="0" presId="urn:microsoft.com/office/officeart/2005/8/layout/process5"/>
    <dgm:cxn modelId="{E628F7B2-23EC-47CE-BEEE-458913EE9441}" type="presOf" srcId="{56F7370E-A265-478D-9CA0-9BC03B0170D1}" destId="{71650363-218F-4B5E-B536-AC4A6D3430CA}" srcOrd="0" destOrd="0" presId="urn:microsoft.com/office/officeart/2005/8/layout/process5"/>
    <dgm:cxn modelId="{1D7327B4-94DA-49DC-AB3A-D683E9AAAAE7}" type="presOf" srcId="{FD8A7B18-CC4D-4284-B309-6FF22769BCF2}" destId="{5D560842-61B4-48E7-9288-63F236268CF0}" srcOrd="0" destOrd="0" presId="urn:microsoft.com/office/officeart/2005/8/layout/process5"/>
    <dgm:cxn modelId="{95E53BB4-4501-4BAE-BB04-49EA2F11743D}" srcId="{CEB0B8FB-C402-4022-A864-FF9AA6865A40}" destId="{FD8A7B18-CC4D-4284-B309-6FF22769BCF2}" srcOrd="1" destOrd="0" parTransId="{A1F559D5-A7F5-4F74-9101-9ED58C67D919}" sibTransId="{678EBDED-76B1-474D-84C0-43C5B8A98907}"/>
    <dgm:cxn modelId="{049FA3C0-5CB5-4750-B1ED-042B492A50D6}" srcId="{CEB0B8FB-C402-4022-A864-FF9AA6865A40}" destId="{2B524C34-B310-42B2-91AC-F7B05D72F2F8}" srcOrd="3" destOrd="0" parTransId="{1B036536-5263-42B8-8FE4-EA75DACBE1FE}" sibTransId="{40A6BD8F-2D1F-4233-9178-B2406E627D22}"/>
    <dgm:cxn modelId="{99600DC2-2D75-480B-8335-29ECACF1A11E}" srcId="{CEB0B8FB-C402-4022-A864-FF9AA6865A40}" destId="{56F7370E-A265-478D-9CA0-9BC03B0170D1}" srcOrd="7" destOrd="0" parTransId="{D677207B-45A7-4A06-A8CA-53ADBE793C24}" sibTransId="{49588600-C058-4058-980E-BF0399C13D82}"/>
    <dgm:cxn modelId="{24DFB1D5-93BA-485E-A6A6-E85B800A8AD2}" type="presOf" srcId="{2B524C34-B310-42B2-91AC-F7B05D72F2F8}" destId="{BBA88259-F1DD-4900-8548-36F50C6ECCDA}" srcOrd="0" destOrd="0" presId="urn:microsoft.com/office/officeart/2005/8/layout/process5"/>
    <dgm:cxn modelId="{2156C5DD-9C42-45A1-9ADF-CFDB25CA28A3}" type="presOf" srcId="{59AFC088-BAD5-403B-9644-899F4DF3E52B}" destId="{23C930A2-4F4D-4ABE-9542-4135BA14883C}" srcOrd="1" destOrd="0" presId="urn:microsoft.com/office/officeart/2005/8/layout/process5"/>
    <dgm:cxn modelId="{FA9D8AE5-1464-409C-91B6-8D68A4EA3C2A}" type="presOf" srcId="{40A6BD8F-2D1F-4233-9178-B2406E627D22}" destId="{E949EAFD-C349-4663-AA8B-039FDEDF2145}" srcOrd="1" destOrd="0" presId="urn:microsoft.com/office/officeart/2005/8/layout/process5"/>
    <dgm:cxn modelId="{796B4BE7-3B9D-4F79-9CD9-8DF006E7E1C2}" type="presOf" srcId="{6C12904C-F507-41AF-83AB-AB4EC4092F6E}" destId="{9325AC8A-170D-442B-94DE-8154EE824CE5}" srcOrd="0" destOrd="0" presId="urn:microsoft.com/office/officeart/2005/8/layout/process5"/>
    <dgm:cxn modelId="{8D096EEB-779E-4C2C-A41E-36B6B4EE5298}" srcId="{CEB0B8FB-C402-4022-A864-FF9AA6865A40}" destId="{4DC5F0C3-69C0-4931-A7D2-84D3A72A636F}" srcOrd="2" destOrd="0" parTransId="{F70D0D79-FA10-45B9-A90C-7CEF377806AA}" sibTransId="{5D3EDD0B-E502-4016-BFEC-08A425A12159}"/>
    <dgm:cxn modelId="{073724EC-9A54-4C34-8C1F-3BEC890F5EA8}" type="presOf" srcId="{5D3EDD0B-E502-4016-BFEC-08A425A12159}" destId="{FBBA1F1E-DAF0-44DF-AD93-B425C7FC4F17}" srcOrd="0" destOrd="0" presId="urn:microsoft.com/office/officeart/2005/8/layout/process5"/>
    <dgm:cxn modelId="{AC74A4EC-CB62-4D3B-9456-78866672FC48}" type="presOf" srcId="{5D3EDD0B-E502-4016-BFEC-08A425A12159}" destId="{5B680859-A957-476C-9802-EA9B9479EEB1}" srcOrd="1" destOrd="0" presId="urn:microsoft.com/office/officeart/2005/8/layout/process5"/>
    <dgm:cxn modelId="{090BE1FD-DA5D-46A6-8D88-F9F38C707CC8}" type="presParOf" srcId="{EF36A0D9-0B2B-4E05-B992-8186BF7482F3}" destId="{F35ECCCA-8F6D-434E-8DC8-077418C1044C}" srcOrd="0" destOrd="0" presId="urn:microsoft.com/office/officeart/2005/8/layout/process5"/>
    <dgm:cxn modelId="{A4D31F38-F8E7-4921-B620-A8897B6DBB79}" type="presParOf" srcId="{EF36A0D9-0B2B-4E05-B992-8186BF7482F3}" destId="{EFB671CE-2D11-4BB8-BE7C-CEE362F1F64C}" srcOrd="1" destOrd="0" presId="urn:microsoft.com/office/officeart/2005/8/layout/process5"/>
    <dgm:cxn modelId="{8A8D3F5C-6C9B-428C-B50B-33A60489B0E5}" type="presParOf" srcId="{EFB671CE-2D11-4BB8-BE7C-CEE362F1F64C}" destId="{7E6977C7-61D5-4E6F-A67B-6CD2E852C3E5}" srcOrd="0" destOrd="0" presId="urn:microsoft.com/office/officeart/2005/8/layout/process5"/>
    <dgm:cxn modelId="{62FB831B-8059-4A30-B5C0-5B2DD3C34902}" type="presParOf" srcId="{EF36A0D9-0B2B-4E05-B992-8186BF7482F3}" destId="{5D560842-61B4-48E7-9288-63F236268CF0}" srcOrd="2" destOrd="0" presId="urn:microsoft.com/office/officeart/2005/8/layout/process5"/>
    <dgm:cxn modelId="{F403F46B-D617-40A0-9623-D7D9D0ABEC33}" type="presParOf" srcId="{EF36A0D9-0B2B-4E05-B992-8186BF7482F3}" destId="{33886D5E-DEFC-4A75-9144-56DA118F78AE}" srcOrd="3" destOrd="0" presId="urn:microsoft.com/office/officeart/2005/8/layout/process5"/>
    <dgm:cxn modelId="{DF7EF9FD-349C-467C-8CC3-0547A6187451}" type="presParOf" srcId="{33886D5E-DEFC-4A75-9144-56DA118F78AE}" destId="{1685F974-557D-49F8-B196-97352A67742D}" srcOrd="0" destOrd="0" presId="urn:microsoft.com/office/officeart/2005/8/layout/process5"/>
    <dgm:cxn modelId="{79B4FD5F-1E2C-4C50-BF66-63152A53283F}" type="presParOf" srcId="{EF36A0D9-0B2B-4E05-B992-8186BF7482F3}" destId="{D4F2E6CE-7C2B-4BC4-98E8-A161CBD8D6DE}" srcOrd="4" destOrd="0" presId="urn:microsoft.com/office/officeart/2005/8/layout/process5"/>
    <dgm:cxn modelId="{BF664BC1-A623-4B8F-A2C0-78CC62E9F5C8}" type="presParOf" srcId="{EF36A0D9-0B2B-4E05-B992-8186BF7482F3}" destId="{FBBA1F1E-DAF0-44DF-AD93-B425C7FC4F17}" srcOrd="5" destOrd="0" presId="urn:microsoft.com/office/officeart/2005/8/layout/process5"/>
    <dgm:cxn modelId="{4465CAA1-1759-41AF-9F9B-5196070B6A30}" type="presParOf" srcId="{FBBA1F1E-DAF0-44DF-AD93-B425C7FC4F17}" destId="{5B680859-A957-476C-9802-EA9B9479EEB1}" srcOrd="0" destOrd="0" presId="urn:microsoft.com/office/officeart/2005/8/layout/process5"/>
    <dgm:cxn modelId="{01946CD6-F753-4B71-B057-4F6951EA5E8F}" type="presParOf" srcId="{EF36A0D9-0B2B-4E05-B992-8186BF7482F3}" destId="{BBA88259-F1DD-4900-8548-36F50C6ECCDA}" srcOrd="6" destOrd="0" presId="urn:microsoft.com/office/officeart/2005/8/layout/process5"/>
    <dgm:cxn modelId="{E8EE827E-D079-4308-9590-BE44AF55A13F}" type="presParOf" srcId="{EF36A0D9-0B2B-4E05-B992-8186BF7482F3}" destId="{58FA37F0-0542-4BAA-BE9A-B65E5702AB5E}" srcOrd="7" destOrd="0" presId="urn:microsoft.com/office/officeart/2005/8/layout/process5"/>
    <dgm:cxn modelId="{1DCB1AC4-2E24-48B5-8DF5-5C55761CCAEA}" type="presParOf" srcId="{58FA37F0-0542-4BAA-BE9A-B65E5702AB5E}" destId="{E949EAFD-C349-4663-AA8B-039FDEDF2145}" srcOrd="0" destOrd="0" presId="urn:microsoft.com/office/officeart/2005/8/layout/process5"/>
    <dgm:cxn modelId="{D0B4C1F8-5510-48B3-9B7D-FFAE3781F9D3}" type="presParOf" srcId="{EF36A0D9-0B2B-4E05-B992-8186BF7482F3}" destId="{9325AC8A-170D-442B-94DE-8154EE824CE5}" srcOrd="8" destOrd="0" presId="urn:microsoft.com/office/officeart/2005/8/layout/process5"/>
    <dgm:cxn modelId="{D4BAF026-43F0-4A4E-AD58-B2941FD8F372}" type="presParOf" srcId="{EF36A0D9-0B2B-4E05-B992-8186BF7482F3}" destId="{374A2A23-0194-43E6-ACC6-B7E22C8EEA99}" srcOrd="9" destOrd="0" presId="urn:microsoft.com/office/officeart/2005/8/layout/process5"/>
    <dgm:cxn modelId="{E921F09D-030A-42E3-92D2-BE644F1106AB}" type="presParOf" srcId="{374A2A23-0194-43E6-ACC6-B7E22C8EEA99}" destId="{18781326-290C-449B-80ED-8774D7FE95A2}" srcOrd="0" destOrd="0" presId="urn:microsoft.com/office/officeart/2005/8/layout/process5"/>
    <dgm:cxn modelId="{3E6CFB10-42D4-4B63-965F-29456CD600E8}" type="presParOf" srcId="{EF36A0D9-0B2B-4E05-B992-8186BF7482F3}" destId="{237A8682-0010-4BA4-A471-4E49F96657CE}" srcOrd="10" destOrd="0" presId="urn:microsoft.com/office/officeart/2005/8/layout/process5"/>
    <dgm:cxn modelId="{A9F3D292-18D2-4BB0-9F6F-A7A0ECB3C6E5}" type="presParOf" srcId="{EF36A0D9-0B2B-4E05-B992-8186BF7482F3}" destId="{6E0DCC15-5C14-412B-8664-1846E6294333}" srcOrd="11" destOrd="0" presId="urn:microsoft.com/office/officeart/2005/8/layout/process5"/>
    <dgm:cxn modelId="{78504B79-4321-40B3-8414-8875C6F1C7D8}" type="presParOf" srcId="{6E0DCC15-5C14-412B-8664-1846E6294333}" destId="{23C930A2-4F4D-4ABE-9542-4135BA14883C}" srcOrd="0" destOrd="0" presId="urn:microsoft.com/office/officeart/2005/8/layout/process5"/>
    <dgm:cxn modelId="{727C5686-BCE2-4F51-92AD-698B989ECC87}" type="presParOf" srcId="{EF36A0D9-0B2B-4E05-B992-8186BF7482F3}" destId="{75147820-4E32-4BBD-8FFD-CA9E23BBE2DF}" srcOrd="12" destOrd="0" presId="urn:microsoft.com/office/officeart/2005/8/layout/process5"/>
    <dgm:cxn modelId="{E5C01829-713F-44BD-B329-8D12BAA1E08C}" type="presParOf" srcId="{EF36A0D9-0B2B-4E05-B992-8186BF7482F3}" destId="{F667FF92-78C0-4944-B7EF-6592F7466433}" srcOrd="13" destOrd="0" presId="urn:microsoft.com/office/officeart/2005/8/layout/process5"/>
    <dgm:cxn modelId="{B0BE6CE5-E936-4D72-832B-DDE2CBF5FF1A}" type="presParOf" srcId="{F667FF92-78C0-4944-B7EF-6592F7466433}" destId="{2C4E0832-EDE2-454C-8DC9-66C26301CBEF}" srcOrd="0" destOrd="0" presId="urn:microsoft.com/office/officeart/2005/8/layout/process5"/>
    <dgm:cxn modelId="{8C1A9D17-CA95-4E0B-9FAB-9FDD2F8E6CED}" type="presParOf" srcId="{EF36A0D9-0B2B-4E05-B992-8186BF7482F3}" destId="{71650363-218F-4B5E-B536-AC4A6D3430CA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DDF063-69DC-44A7-885D-BEDE3479FF43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6A4994BF-68B5-469D-BC30-109885886DA1}">
      <dgm:prSet phldrT="[Texto]"/>
      <dgm:spPr/>
      <dgm:t>
        <a:bodyPr/>
        <a:lstStyle/>
        <a:p>
          <a:r>
            <a:rPr lang="pt-BR" dirty="0"/>
            <a:t>Reunião de alinhamento</a:t>
          </a:r>
        </a:p>
      </dgm:t>
    </dgm:pt>
    <dgm:pt modelId="{DE4FCD62-8838-433B-A248-BDCECED37D73}" type="parTrans" cxnId="{A8AD4AEA-8372-4F52-9923-CB3D4115FAA4}">
      <dgm:prSet/>
      <dgm:spPr/>
      <dgm:t>
        <a:bodyPr/>
        <a:lstStyle/>
        <a:p>
          <a:endParaRPr lang="pt-BR"/>
        </a:p>
      </dgm:t>
    </dgm:pt>
    <dgm:pt modelId="{4A9AD254-BB1E-4EBC-9CB2-4944988CC314}" type="sibTrans" cxnId="{A8AD4AEA-8372-4F52-9923-CB3D4115FAA4}">
      <dgm:prSet/>
      <dgm:spPr/>
      <dgm:t>
        <a:bodyPr/>
        <a:lstStyle/>
        <a:p>
          <a:endParaRPr lang="pt-BR"/>
        </a:p>
      </dgm:t>
    </dgm:pt>
    <dgm:pt modelId="{22D2842F-72EF-44E0-8E57-C3985DE8DC13}">
      <dgm:prSet phldrT="[Texto]"/>
      <dgm:spPr/>
      <dgm:t>
        <a:bodyPr/>
        <a:lstStyle/>
        <a:p>
          <a:r>
            <a:rPr lang="pt-BR" dirty="0"/>
            <a:t>Gestores em conjunto com a equipe de trabalho definem as necessidades de desenvolvimento alinhadas aos objetivos institucionais (por coordenação/diretoria/pró-reitoria)</a:t>
          </a:r>
        </a:p>
      </dgm:t>
    </dgm:pt>
    <dgm:pt modelId="{9D091E76-7086-4066-B772-CBFEEE6F9422}" type="parTrans" cxnId="{1C445AFA-69E8-4429-9169-D89E7E5D2194}">
      <dgm:prSet/>
      <dgm:spPr/>
      <dgm:t>
        <a:bodyPr/>
        <a:lstStyle/>
        <a:p>
          <a:endParaRPr lang="pt-BR"/>
        </a:p>
      </dgm:t>
    </dgm:pt>
    <dgm:pt modelId="{CFFBAFFF-88ED-4E9B-BE85-E8FE4B0B1DE7}" type="sibTrans" cxnId="{1C445AFA-69E8-4429-9169-D89E7E5D2194}">
      <dgm:prSet/>
      <dgm:spPr/>
      <dgm:t>
        <a:bodyPr/>
        <a:lstStyle/>
        <a:p>
          <a:endParaRPr lang="pt-BR"/>
        </a:p>
      </dgm:t>
    </dgm:pt>
    <dgm:pt modelId="{0B666444-369B-4CD9-9167-0A97D2F889C6}">
      <dgm:prSet phldrT="[Texto]"/>
      <dgm:spPr/>
      <dgm:t>
        <a:bodyPr/>
        <a:lstStyle/>
        <a:p>
          <a:r>
            <a:rPr lang="pt-BR" dirty="0"/>
            <a:t>Gestores</a:t>
          </a:r>
        </a:p>
      </dgm:t>
    </dgm:pt>
    <dgm:pt modelId="{3051EE1D-4AE8-4F35-9BA1-37CB939CED87}" type="parTrans" cxnId="{C4B1CDF8-0089-40D7-B8B1-DB6F74E30DAE}">
      <dgm:prSet/>
      <dgm:spPr/>
      <dgm:t>
        <a:bodyPr/>
        <a:lstStyle/>
        <a:p>
          <a:endParaRPr lang="pt-BR"/>
        </a:p>
      </dgm:t>
    </dgm:pt>
    <dgm:pt modelId="{D617A955-17F6-4A6E-AB96-52993CE2AD88}" type="sibTrans" cxnId="{C4B1CDF8-0089-40D7-B8B1-DB6F74E30DAE}">
      <dgm:prSet/>
      <dgm:spPr/>
      <dgm:t>
        <a:bodyPr/>
        <a:lstStyle/>
        <a:p>
          <a:endParaRPr lang="pt-BR"/>
        </a:p>
      </dgm:t>
    </dgm:pt>
    <dgm:pt modelId="{B3183076-35A8-4593-88A3-E5C7CB08563A}">
      <dgm:prSet phldrT="[Texto]"/>
      <dgm:spPr/>
      <dgm:t>
        <a:bodyPr/>
        <a:lstStyle/>
        <a:p>
          <a:r>
            <a:rPr lang="pt-BR" dirty="0"/>
            <a:t>Cadastram no módulo do PDP no SUAP as necessidades de desenvolvimento individuais e transversais</a:t>
          </a:r>
        </a:p>
      </dgm:t>
    </dgm:pt>
    <dgm:pt modelId="{308BFAAD-C2EC-4AB0-BFFB-7C9822DE248C}" type="parTrans" cxnId="{F8F4AAE1-3F91-4259-8199-7142A3CBB915}">
      <dgm:prSet/>
      <dgm:spPr/>
      <dgm:t>
        <a:bodyPr/>
        <a:lstStyle/>
        <a:p>
          <a:endParaRPr lang="pt-BR"/>
        </a:p>
      </dgm:t>
    </dgm:pt>
    <dgm:pt modelId="{37778FCB-F80B-415F-9F0D-C4B11B8EF608}" type="sibTrans" cxnId="{F8F4AAE1-3F91-4259-8199-7142A3CBB915}">
      <dgm:prSet/>
      <dgm:spPr/>
      <dgm:t>
        <a:bodyPr/>
        <a:lstStyle/>
        <a:p>
          <a:endParaRPr lang="pt-BR"/>
        </a:p>
      </dgm:t>
    </dgm:pt>
    <dgm:pt modelId="{6643AA4F-80B2-421B-9F5F-F653470581D9}">
      <dgm:prSet phldrT="[Texto]"/>
      <dgm:spPr/>
      <dgm:t>
        <a:bodyPr/>
        <a:lstStyle/>
        <a:p>
          <a:r>
            <a:rPr lang="pt-BR" dirty="0"/>
            <a:t>Servidores</a:t>
          </a:r>
        </a:p>
      </dgm:t>
    </dgm:pt>
    <dgm:pt modelId="{975687DD-78F9-4A15-A0AD-E61DB737B538}" type="parTrans" cxnId="{D4D7FF4C-A288-4C30-A458-ACF9815E631E}">
      <dgm:prSet/>
      <dgm:spPr/>
      <dgm:t>
        <a:bodyPr/>
        <a:lstStyle/>
        <a:p>
          <a:endParaRPr lang="pt-BR"/>
        </a:p>
      </dgm:t>
    </dgm:pt>
    <dgm:pt modelId="{DD1FCE51-FB3C-4917-99AE-BADD8E139964}" type="sibTrans" cxnId="{D4D7FF4C-A288-4C30-A458-ACF9815E631E}">
      <dgm:prSet/>
      <dgm:spPr/>
      <dgm:t>
        <a:bodyPr/>
        <a:lstStyle/>
        <a:p>
          <a:endParaRPr lang="pt-BR"/>
        </a:p>
      </dgm:t>
    </dgm:pt>
    <dgm:pt modelId="{72FD1A36-42BA-4DE5-A4DD-05F4DC074246}">
      <dgm:prSet phldrT="[Texto]"/>
      <dgm:spPr/>
      <dgm:t>
        <a:bodyPr/>
        <a:lstStyle/>
        <a:p>
          <a:r>
            <a:rPr lang="pt-BR" dirty="0"/>
            <a:t>Cadastram no módulo do PDP no SUAP as necessidades de desenvolvimento individuais por servidor ou grupo de servidores </a:t>
          </a:r>
        </a:p>
      </dgm:t>
    </dgm:pt>
    <dgm:pt modelId="{189710B4-F2BB-4C80-817B-2DFE27DC10E8}" type="parTrans" cxnId="{D74280D6-665D-4069-822B-2349C5F31930}">
      <dgm:prSet/>
      <dgm:spPr/>
      <dgm:t>
        <a:bodyPr/>
        <a:lstStyle/>
        <a:p>
          <a:endParaRPr lang="pt-BR"/>
        </a:p>
      </dgm:t>
    </dgm:pt>
    <dgm:pt modelId="{332CB5FC-1C35-45A9-AF61-B24385064436}" type="sibTrans" cxnId="{D74280D6-665D-4069-822B-2349C5F31930}">
      <dgm:prSet/>
      <dgm:spPr/>
      <dgm:t>
        <a:bodyPr/>
        <a:lstStyle/>
        <a:p>
          <a:endParaRPr lang="pt-BR"/>
        </a:p>
      </dgm:t>
    </dgm:pt>
    <dgm:pt modelId="{CEE74CFD-8991-427F-B910-9D8DD9D2F4A0}" type="pres">
      <dgm:prSet presAssocID="{EFDDF063-69DC-44A7-885D-BEDE3479FF43}" presName="linearFlow" presStyleCnt="0">
        <dgm:presLayoutVars>
          <dgm:dir/>
          <dgm:animLvl val="lvl"/>
          <dgm:resizeHandles val="exact"/>
        </dgm:presLayoutVars>
      </dgm:prSet>
      <dgm:spPr/>
    </dgm:pt>
    <dgm:pt modelId="{A877A320-4AEA-4B14-BE96-22357F035EBB}" type="pres">
      <dgm:prSet presAssocID="{6A4994BF-68B5-469D-BC30-109885886DA1}" presName="composite" presStyleCnt="0"/>
      <dgm:spPr/>
    </dgm:pt>
    <dgm:pt modelId="{628AA597-1C68-40D5-A554-EBB747E8CDDC}" type="pres">
      <dgm:prSet presAssocID="{6A4994BF-68B5-469D-BC30-109885886DA1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74E0B815-2DC7-4919-B9F5-7E149BF9A615}" type="pres">
      <dgm:prSet presAssocID="{6A4994BF-68B5-469D-BC30-109885886DA1}" presName="descendantText" presStyleLbl="alignAcc1" presStyleIdx="0" presStyleCnt="3">
        <dgm:presLayoutVars>
          <dgm:bulletEnabled val="1"/>
        </dgm:presLayoutVars>
      </dgm:prSet>
      <dgm:spPr/>
    </dgm:pt>
    <dgm:pt modelId="{14E856E0-A7A6-4E04-8DE1-19C0915F169D}" type="pres">
      <dgm:prSet presAssocID="{4A9AD254-BB1E-4EBC-9CB2-4944988CC314}" presName="sp" presStyleCnt="0"/>
      <dgm:spPr/>
    </dgm:pt>
    <dgm:pt modelId="{48460E3B-10A3-4E5E-914A-87C654C3B25A}" type="pres">
      <dgm:prSet presAssocID="{0B666444-369B-4CD9-9167-0A97D2F889C6}" presName="composite" presStyleCnt="0"/>
      <dgm:spPr/>
    </dgm:pt>
    <dgm:pt modelId="{BE6DC046-C9A1-4C54-A50C-802AC37DEA92}" type="pres">
      <dgm:prSet presAssocID="{0B666444-369B-4CD9-9167-0A97D2F889C6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86FE112B-0960-4F2B-B00E-592A97CFFFDA}" type="pres">
      <dgm:prSet presAssocID="{0B666444-369B-4CD9-9167-0A97D2F889C6}" presName="descendantText" presStyleLbl="alignAcc1" presStyleIdx="1" presStyleCnt="3">
        <dgm:presLayoutVars>
          <dgm:bulletEnabled val="1"/>
        </dgm:presLayoutVars>
      </dgm:prSet>
      <dgm:spPr/>
    </dgm:pt>
    <dgm:pt modelId="{45E12664-50FE-4F09-BBE5-A814DB69A04D}" type="pres">
      <dgm:prSet presAssocID="{D617A955-17F6-4A6E-AB96-52993CE2AD88}" presName="sp" presStyleCnt="0"/>
      <dgm:spPr/>
    </dgm:pt>
    <dgm:pt modelId="{90BC2111-6861-4721-9BCF-9DC79590E897}" type="pres">
      <dgm:prSet presAssocID="{6643AA4F-80B2-421B-9F5F-F653470581D9}" presName="composite" presStyleCnt="0"/>
      <dgm:spPr/>
    </dgm:pt>
    <dgm:pt modelId="{3A271C15-658E-4E66-AEC3-8010D2360ED0}" type="pres">
      <dgm:prSet presAssocID="{6643AA4F-80B2-421B-9F5F-F653470581D9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1EB02B0B-00AC-4E88-8B6C-6E0B9EFE9CD3}" type="pres">
      <dgm:prSet presAssocID="{6643AA4F-80B2-421B-9F5F-F653470581D9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58FD9108-36E0-4F47-BD68-23FB6A98E575}" type="presOf" srcId="{72FD1A36-42BA-4DE5-A4DD-05F4DC074246}" destId="{1EB02B0B-00AC-4E88-8B6C-6E0B9EFE9CD3}" srcOrd="0" destOrd="0" presId="urn:microsoft.com/office/officeart/2005/8/layout/chevron2"/>
    <dgm:cxn modelId="{A5E50421-6388-4CA1-A18A-70770789D6F3}" type="presOf" srcId="{0B666444-369B-4CD9-9167-0A97D2F889C6}" destId="{BE6DC046-C9A1-4C54-A50C-802AC37DEA92}" srcOrd="0" destOrd="0" presId="urn:microsoft.com/office/officeart/2005/8/layout/chevron2"/>
    <dgm:cxn modelId="{D9D0E041-F3C7-40E7-9EF6-D682ED69161C}" type="presOf" srcId="{6643AA4F-80B2-421B-9F5F-F653470581D9}" destId="{3A271C15-658E-4E66-AEC3-8010D2360ED0}" srcOrd="0" destOrd="0" presId="urn:microsoft.com/office/officeart/2005/8/layout/chevron2"/>
    <dgm:cxn modelId="{D4D7FF4C-A288-4C30-A458-ACF9815E631E}" srcId="{EFDDF063-69DC-44A7-885D-BEDE3479FF43}" destId="{6643AA4F-80B2-421B-9F5F-F653470581D9}" srcOrd="2" destOrd="0" parTransId="{975687DD-78F9-4A15-A0AD-E61DB737B538}" sibTransId="{DD1FCE51-FB3C-4917-99AE-BADD8E139964}"/>
    <dgm:cxn modelId="{F67DFA71-D6E0-43D1-A7ED-EDE869DA0A24}" type="presOf" srcId="{22D2842F-72EF-44E0-8E57-C3985DE8DC13}" destId="{74E0B815-2DC7-4919-B9F5-7E149BF9A615}" srcOrd="0" destOrd="0" presId="urn:microsoft.com/office/officeart/2005/8/layout/chevron2"/>
    <dgm:cxn modelId="{D110F684-2521-4AB2-AD04-BE409A02A1EA}" type="presOf" srcId="{B3183076-35A8-4593-88A3-E5C7CB08563A}" destId="{86FE112B-0960-4F2B-B00E-592A97CFFFDA}" srcOrd="0" destOrd="0" presId="urn:microsoft.com/office/officeart/2005/8/layout/chevron2"/>
    <dgm:cxn modelId="{7F159690-7CBB-41AA-935F-6C0A8AB99230}" type="presOf" srcId="{6A4994BF-68B5-469D-BC30-109885886DA1}" destId="{628AA597-1C68-40D5-A554-EBB747E8CDDC}" srcOrd="0" destOrd="0" presId="urn:microsoft.com/office/officeart/2005/8/layout/chevron2"/>
    <dgm:cxn modelId="{11B71299-CF73-43FF-A89A-0AB7CA32D4CB}" type="presOf" srcId="{EFDDF063-69DC-44A7-885D-BEDE3479FF43}" destId="{CEE74CFD-8991-427F-B910-9D8DD9D2F4A0}" srcOrd="0" destOrd="0" presId="urn:microsoft.com/office/officeart/2005/8/layout/chevron2"/>
    <dgm:cxn modelId="{D74280D6-665D-4069-822B-2349C5F31930}" srcId="{6643AA4F-80B2-421B-9F5F-F653470581D9}" destId="{72FD1A36-42BA-4DE5-A4DD-05F4DC074246}" srcOrd="0" destOrd="0" parTransId="{189710B4-F2BB-4C80-817B-2DFE27DC10E8}" sibTransId="{332CB5FC-1C35-45A9-AF61-B24385064436}"/>
    <dgm:cxn modelId="{F8F4AAE1-3F91-4259-8199-7142A3CBB915}" srcId="{0B666444-369B-4CD9-9167-0A97D2F889C6}" destId="{B3183076-35A8-4593-88A3-E5C7CB08563A}" srcOrd="0" destOrd="0" parTransId="{308BFAAD-C2EC-4AB0-BFFB-7C9822DE248C}" sibTransId="{37778FCB-F80B-415F-9F0D-C4B11B8EF608}"/>
    <dgm:cxn modelId="{A8AD4AEA-8372-4F52-9923-CB3D4115FAA4}" srcId="{EFDDF063-69DC-44A7-885D-BEDE3479FF43}" destId="{6A4994BF-68B5-469D-BC30-109885886DA1}" srcOrd="0" destOrd="0" parTransId="{DE4FCD62-8838-433B-A248-BDCECED37D73}" sibTransId="{4A9AD254-BB1E-4EBC-9CB2-4944988CC314}"/>
    <dgm:cxn modelId="{C4B1CDF8-0089-40D7-B8B1-DB6F74E30DAE}" srcId="{EFDDF063-69DC-44A7-885D-BEDE3479FF43}" destId="{0B666444-369B-4CD9-9167-0A97D2F889C6}" srcOrd="1" destOrd="0" parTransId="{3051EE1D-4AE8-4F35-9BA1-37CB939CED87}" sibTransId="{D617A955-17F6-4A6E-AB96-52993CE2AD88}"/>
    <dgm:cxn modelId="{1C445AFA-69E8-4429-9169-D89E7E5D2194}" srcId="{6A4994BF-68B5-469D-BC30-109885886DA1}" destId="{22D2842F-72EF-44E0-8E57-C3985DE8DC13}" srcOrd="0" destOrd="0" parTransId="{9D091E76-7086-4066-B772-CBFEEE6F9422}" sibTransId="{CFFBAFFF-88ED-4E9B-BE85-E8FE4B0B1DE7}"/>
    <dgm:cxn modelId="{2178841E-24BC-434F-9745-9F110A6F5143}" type="presParOf" srcId="{CEE74CFD-8991-427F-B910-9D8DD9D2F4A0}" destId="{A877A320-4AEA-4B14-BE96-22357F035EBB}" srcOrd="0" destOrd="0" presId="urn:microsoft.com/office/officeart/2005/8/layout/chevron2"/>
    <dgm:cxn modelId="{58518436-42FA-4189-B1AA-1A42C759600F}" type="presParOf" srcId="{A877A320-4AEA-4B14-BE96-22357F035EBB}" destId="{628AA597-1C68-40D5-A554-EBB747E8CDDC}" srcOrd="0" destOrd="0" presId="urn:microsoft.com/office/officeart/2005/8/layout/chevron2"/>
    <dgm:cxn modelId="{6F4E6227-B299-4158-92C1-17F436081723}" type="presParOf" srcId="{A877A320-4AEA-4B14-BE96-22357F035EBB}" destId="{74E0B815-2DC7-4919-B9F5-7E149BF9A615}" srcOrd="1" destOrd="0" presId="urn:microsoft.com/office/officeart/2005/8/layout/chevron2"/>
    <dgm:cxn modelId="{3C9A4F09-818B-4C6B-9B79-72301FE65561}" type="presParOf" srcId="{CEE74CFD-8991-427F-B910-9D8DD9D2F4A0}" destId="{14E856E0-A7A6-4E04-8DE1-19C0915F169D}" srcOrd="1" destOrd="0" presId="urn:microsoft.com/office/officeart/2005/8/layout/chevron2"/>
    <dgm:cxn modelId="{3FF3FAE8-187B-4167-AD32-E2F222FCFE78}" type="presParOf" srcId="{CEE74CFD-8991-427F-B910-9D8DD9D2F4A0}" destId="{48460E3B-10A3-4E5E-914A-87C654C3B25A}" srcOrd="2" destOrd="0" presId="urn:microsoft.com/office/officeart/2005/8/layout/chevron2"/>
    <dgm:cxn modelId="{499999C3-CF49-4CF2-8BCA-F7EC7EE131A9}" type="presParOf" srcId="{48460E3B-10A3-4E5E-914A-87C654C3B25A}" destId="{BE6DC046-C9A1-4C54-A50C-802AC37DEA92}" srcOrd="0" destOrd="0" presId="urn:microsoft.com/office/officeart/2005/8/layout/chevron2"/>
    <dgm:cxn modelId="{7872CB79-9D92-4124-A3B9-C5B2E0DF210C}" type="presParOf" srcId="{48460E3B-10A3-4E5E-914A-87C654C3B25A}" destId="{86FE112B-0960-4F2B-B00E-592A97CFFFDA}" srcOrd="1" destOrd="0" presId="urn:microsoft.com/office/officeart/2005/8/layout/chevron2"/>
    <dgm:cxn modelId="{04B888EE-1C1E-4CDA-A7BF-2CAAD4FB4E5A}" type="presParOf" srcId="{CEE74CFD-8991-427F-B910-9D8DD9D2F4A0}" destId="{45E12664-50FE-4F09-BBE5-A814DB69A04D}" srcOrd="3" destOrd="0" presId="urn:microsoft.com/office/officeart/2005/8/layout/chevron2"/>
    <dgm:cxn modelId="{56AE192B-352A-4436-B22C-71433EABB317}" type="presParOf" srcId="{CEE74CFD-8991-427F-B910-9D8DD9D2F4A0}" destId="{90BC2111-6861-4721-9BCF-9DC79590E897}" srcOrd="4" destOrd="0" presId="urn:microsoft.com/office/officeart/2005/8/layout/chevron2"/>
    <dgm:cxn modelId="{F5B78A3A-8393-4A67-BCAE-AFBC4CCEE74C}" type="presParOf" srcId="{90BC2111-6861-4721-9BCF-9DC79590E897}" destId="{3A271C15-658E-4E66-AEC3-8010D2360ED0}" srcOrd="0" destOrd="0" presId="urn:microsoft.com/office/officeart/2005/8/layout/chevron2"/>
    <dgm:cxn modelId="{3878C52A-2884-4A5D-A611-CE1EC190AFE8}" type="presParOf" srcId="{90BC2111-6861-4721-9BCF-9DC79590E897}" destId="{1EB02B0B-00AC-4E88-8B6C-6E0B9EFE9CD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2F8364A-D99F-435E-86D7-1D99B641CDC4}" type="doc">
      <dgm:prSet loTypeId="urn:microsoft.com/office/officeart/2008/layout/HorizontalMultiLevelHierarchy" loCatId="hierarchy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FC9E7FE6-1663-4CA7-8062-BE7A2D2703F5}">
      <dgm:prSet phldrT="[Texto]"/>
      <dgm:spPr/>
      <dgm:t>
        <a:bodyPr/>
        <a:lstStyle/>
        <a:p>
          <a:r>
            <a:rPr lang="pt-BR" b="1" dirty="0"/>
            <a:t>Tipo de aprendizagem</a:t>
          </a:r>
        </a:p>
      </dgm:t>
    </dgm:pt>
    <dgm:pt modelId="{539F550A-B694-440B-9B0D-47EC1FE732D1}" type="parTrans" cxnId="{F16E2B96-AC33-42F9-A2EB-43702FEF7884}">
      <dgm:prSet/>
      <dgm:spPr/>
      <dgm:t>
        <a:bodyPr/>
        <a:lstStyle/>
        <a:p>
          <a:endParaRPr lang="pt-BR" b="1"/>
        </a:p>
      </dgm:t>
    </dgm:pt>
    <dgm:pt modelId="{A588C6E3-0C26-4E9D-B1B2-314FD2C7A982}" type="sibTrans" cxnId="{F16E2B96-AC33-42F9-A2EB-43702FEF7884}">
      <dgm:prSet/>
      <dgm:spPr/>
      <dgm:t>
        <a:bodyPr/>
        <a:lstStyle/>
        <a:p>
          <a:endParaRPr lang="pt-BR" b="1"/>
        </a:p>
      </dgm:t>
    </dgm:pt>
    <dgm:pt modelId="{E1AA2A38-84B9-417C-90F5-492A38E6F559}">
      <dgm:prSet phldrT="[Texto]"/>
      <dgm:spPr/>
      <dgm:t>
        <a:bodyPr/>
        <a:lstStyle/>
        <a:p>
          <a:r>
            <a:rPr lang="pt-BR" b="1" dirty="0"/>
            <a:t>Educação Formal</a:t>
          </a:r>
        </a:p>
      </dgm:t>
    </dgm:pt>
    <dgm:pt modelId="{DB7BB579-2878-4B0A-A13B-DC24822AF01A}" type="parTrans" cxnId="{142CD3C4-8E1D-429A-8D70-ABC93F397F3E}">
      <dgm:prSet/>
      <dgm:spPr/>
      <dgm:t>
        <a:bodyPr/>
        <a:lstStyle/>
        <a:p>
          <a:endParaRPr lang="pt-BR" b="1"/>
        </a:p>
      </dgm:t>
    </dgm:pt>
    <dgm:pt modelId="{66578B67-2D2E-43E0-B23B-7314C04A0A31}" type="sibTrans" cxnId="{142CD3C4-8E1D-429A-8D70-ABC93F397F3E}">
      <dgm:prSet/>
      <dgm:spPr/>
      <dgm:t>
        <a:bodyPr/>
        <a:lstStyle/>
        <a:p>
          <a:endParaRPr lang="pt-BR" b="1"/>
        </a:p>
      </dgm:t>
    </dgm:pt>
    <dgm:pt modelId="{63324F6C-E0C9-4C2A-A4C9-786F739BAB27}">
      <dgm:prSet phldrT="[Texto]"/>
      <dgm:spPr/>
      <dgm:t>
        <a:bodyPr/>
        <a:lstStyle/>
        <a:p>
          <a:r>
            <a:rPr lang="pt-BR" b="1" dirty="0"/>
            <a:t>Evento Científico</a:t>
          </a:r>
        </a:p>
      </dgm:t>
    </dgm:pt>
    <dgm:pt modelId="{00572A62-4CAA-42FF-8C3C-6CD0F0ED8BEC}" type="parTrans" cxnId="{C891BD1D-6FEC-4A70-A32F-40DCF327079E}">
      <dgm:prSet/>
      <dgm:spPr/>
      <dgm:t>
        <a:bodyPr/>
        <a:lstStyle/>
        <a:p>
          <a:endParaRPr lang="pt-BR" b="1"/>
        </a:p>
      </dgm:t>
    </dgm:pt>
    <dgm:pt modelId="{C96DF5DD-A697-4255-BF10-0EEF5CEE26B3}" type="sibTrans" cxnId="{C891BD1D-6FEC-4A70-A32F-40DCF327079E}">
      <dgm:prSet/>
      <dgm:spPr/>
      <dgm:t>
        <a:bodyPr/>
        <a:lstStyle/>
        <a:p>
          <a:endParaRPr lang="pt-BR" b="1"/>
        </a:p>
      </dgm:t>
    </dgm:pt>
    <dgm:pt modelId="{6C013429-D479-43E0-B764-848C9A675B59}">
      <dgm:prSet phldrT="[Texto]"/>
      <dgm:spPr/>
      <dgm:t>
        <a:bodyPr/>
        <a:lstStyle/>
        <a:p>
          <a:r>
            <a:rPr lang="pt-BR" b="1" dirty="0"/>
            <a:t>Outras capacitações de curta duração</a:t>
          </a:r>
        </a:p>
      </dgm:t>
    </dgm:pt>
    <dgm:pt modelId="{7C44FA87-470C-4DB8-B5BA-5EBFCEDD6108}" type="parTrans" cxnId="{322D2526-FF6E-4A19-9205-3BF08623A3C1}">
      <dgm:prSet/>
      <dgm:spPr/>
      <dgm:t>
        <a:bodyPr/>
        <a:lstStyle/>
        <a:p>
          <a:endParaRPr lang="pt-BR" b="1"/>
        </a:p>
      </dgm:t>
    </dgm:pt>
    <dgm:pt modelId="{8A0A1151-88C5-49C3-9413-91DAA4EF92A5}" type="sibTrans" cxnId="{322D2526-FF6E-4A19-9205-3BF08623A3C1}">
      <dgm:prSet/>
      <dgm:spPr/>
      <dgm:t>
        <a:bodyPr/>
        <a:lstStyle/>
        <a:p>
          <a:endParaRPr lang="pt-BR" b="1"/>
        </a:p>
      </dgm:t>
    </dgm:pt>
    <dgm:pt modelId="{0B3B323D-18F6-4EFD-A9A7-7F0136F3D6FF}">
      <dgm:prSet/>
      <dgm:spPr/>
      <dgm:t>
        <a:bodyPr/>
        <a:lstStyle/>
        <a:p>
          <a:r>
            <a:rPr lang="pt-BR" b="1" dirty="0"/>
            <a:t>Graduação</a:t>
          </a:r>
        </a:p>
        <a:p>
          <a:endParaRPr lang="pt-BR" b="1" dirty="0"/>
        </a:p>
      </dgm:t>
    </dgm:pt>
    <dgm:pt modelId="{7D259097-03CC-43CB-AF59-D7AB903C5745}" type="parTrans" cxnId="{9FD16F27-CD40-41F9-98B0-776D056C535B}">
      <dgm:prSet/>
      <dgm:spPr/>
      <dgm:t>
        <a:bodyPr/>
        <a:lstStyle/>
        <a:p>
          <a:endParaRPr lang="pt-BR" b="1"/>
        </a:p>
      </dgm:t>
    </dgm:pt>
    <dgm:pt modelId="{E87B1C5C-C73B-4EA8-8F33-D4378B9EBEF4}" type="sibTrans" cxnId="{9FD16F27-CD40-41F9-98B0-776D056C535B}">
      <dgm:prSet/>
      <dgm:spPr/>
      <dgm:t>
        <a:bodyPr/>
        <a:lstStyle/>
        <a:p>
          <a:endParaRPr lang="pt-BR" b="1"/>
        </a:p>
      </dgm:t>
    </dgm:pt>
    <dgm:pt modelId="{BF2183B9-49C8-4993-9310-D554CE5AE9C3}">
      <dgm:prSet/>
      <dgm:spPr/>
      <dgm:t>
        <a:bodyPr/>
        <a:lstStyle/>
        <a:p>
          <a:r>
            <a:rPr lang="pt-BR" b="1" dirty="0"/>
            <a:t>Pós-doutorado</a:t>
          </a:r>
        </a:p>
      </dgm:t>
    </dgm:pt>
    <dgm:pt modelId="{4AE27F82-92E0-4501-B494-340B5EC334FC}" type="parTrans" cxnId="{BD999CC1-2FB3-4E1C-AA67-7D57F2537E7A}">
      <dgm:prSet/>
      <dgm:spPr/>
      <dgm:t>
        <a:bodyPr/>
        <a:lstStyle/>
        <a:p>
          <a:endParaRPr lang="pt-BR" b="1"/>
        </a:p>
      </dgm:t>
    </dgm:pt>
    <dgm:pt modelId="{FAD3D61C-CC63-4E18-A3DF-86076231D42B}" type="sibTrans" cxnId="{BD999CC1-2FB3-4E1C-AA67-7D57F2537E7A}">
      <dgm:prSet/>
      <dgm:spPr/>
      <dgm:t>
        <a:bodyPr/>
        <a:lstStyle/>
        <a:p>
          <a:endParaRPr lang="pt-BR" b="1"/>
        </a:p>
      </dgm:t>
    </dgm:pt>
    <dgm:pt modelId="{46C0F1A6-8BA0-42D1-B351-F687CA2A0964}">
      <dgm:prSet/>
      <dgm:spPr/>
      <dgm:t>
        <a:bodyPr/>
        <a:lstStyle/>
        <a:p>
          <a:r>
            <a:rPr lang="pt-BR" b="1" dirty="0"/>
            <a:t>Especialização</a:t>
          </a:r>
        </a:p>
      </dgm:t>
    </dgm:pt>
    <dgm:pt modelId="{F356C8C2-B755-4C17-B12A-567BC78152E9}" type="parTrans" cxnId="{73344016-AC20-4C4E-8F0B-FD1E0B144E54}">
      <dgm:prSet/>
      <dgm:spPr/>
      <dgm:t>
        <a:bodyPr/>
        <a:lstStyle/>
        <a:p>
          <a:endParaRPr lang="pt-BR" b="1"/>
        </a:p>
      </dgm:t>
    </dgm:pt>
    <dgm:pt modelId="{89B14B11-8FE5-4253-8246-355D071A7775}" type="sibTrans" cxnId="{73344016-AC20-4C4E-8F0B-FD1E0B144E54}">
      <dgm:prSet/>
      <dgm:spPr/>
      <dgm:t>
        <a:bodyPr/>
        <a:lstStyle/>
        <a:p>
          <a:endParaRPr lang="pt-BR" b="1"/>
        </a:p>
      </dgm:t>
    </dgm:pt>
    <dgm:pt modelId="{4598795D-BABE-44CB-A4E4-21FE2AECF6F3}">
      <dgm:prSet/>
      <dgm:spPr/>
      <dgm:t>
        <a:bodyPr/>
        <a:lstStyle/>
        <a:p>
          <a:r>
            <a:rPr lang="pt-BR" b="1" dirty="0"/>
            <a:t>Mestrado</a:t>
          </a:r>
        </a:p>
      </dgm:t>
    </dgm:pt>
    <dgm:pt modelId="{EFF4F54D-CC2F-4FB5-B45F-8E09B59A18FA}" type="parTrans" cxnId="{CDD4AD31-4438-4D4A-833D-B7633FD3A279}">
      <dgm:prSet/>
      <dgm:spPr/>
      <dgm:t>
        <a:bodyPr/>
        <a:lstStyle/>
        <a:p>
          <a:endParaRPr lang="pt-BR" b="1"/>
        </a:p>
      </dgm:t>
    </dgm:pt>
    <dgm:pt modelId="{8670DAD9-FB12-43F7-BBE4-9FE9005A77E8}" type="sibTrans" cxnId="{CDD4AD31-4438-4D4A-833D-B7633FD3A279}">
      <dgm:prSet/>
      <dgm:spPr/>
      <dgm:t>
        <a:bodyPr/>
        <a:lstStyle/>
        <a:p>
          <a:endParaRPr lang="pt-BR" b="1"/>
        </a:p>
      </dgm:t>
    </dgm:pt>
    <dgm:pt modelId="{C9EF6FA7-9E50-453E-8BDB-0770FD226808}">
      <dgm:prSet/>
      <dgm:spPr/>
      <dgm:t>
        <a:bodyPr/>
        <a:lstStyle/>
        <a:p>
          <a:r>
            <a:rPr lang="pt-BR" b="1"/>
            <a:t>Doutorado</a:t>
          </a:r>
          <a:endParaRPr lang="pt-BR" b="1" dirty="0"/>
        </a:p>
      </dgm:t>
    </dgm:pt>
    <dgm:pt modelId="{E9AC08D2-2A33-4071-8FA9-D58CC878CCBC}" type="parTrans" cxnId="{932EDBD7-6E0F-4E5E-B8CB-321513449697}">
      <dgm:prSet/>
      <dgm:spPr/>
      <dgm:t>
        <a:bodyPr/>
        <a:lstStyle/>
        <a:p>
          <a:endParaRPr lang="pt-BR" b="1"/>
        </a:p>
      </dgm:t>
    </dgm:pt>
    <dgm:pt modelId="{EB25EDFF-E27A-45BC-B518-4662560778A5}" type="sibTrans" cxnId="{932EDBD7-6E0F-4E5E-B8CB-321513449697}">
      <dgm:prSet/>
      <dgm:spPr/>
      <dgm:t>
        <a:bodyPr/>
        <a:lstStyle/>
        <a:p>
          <a:endParaRPr lang="pt-BR" b="1"/>
        </a:p>
      </dgm:t>
    </dgm:pt>
    <dgm:pt modelId="{E92E2D3F-B4E3-45B6-898E-3A4486D2F55B}">
      <dgm:prSet/>
      <dgm:spPr/>
      <dgm:t>
        <a:bodyPr/>
        <a:lstStyle/>
        <a:p>
          <a:r>
            <a:rPr lang="pt-BR" b="1" dirty="0"/>
            <a:t>Necessidade de desenvolvimento – opção única</a:t>
          </a:r>
        </a:p>
      </dgm:t>
    </dgm:pt>
    <dgm:pt modelId="{41967AC9-19BD-4AB7-8CEA-2938214B1E74}" type="parTrans" cxnId="{8189F8D2-63CC-47A1-A9A2-5D856A29F45E}">
      <dgm:prSet/>
      <dgm:spPr/>
      <dgm:t>
        <a:bodyPr/>
        <a:lstStyle/>
        <a:p>
          <a:endParaRPr lang="pt-BR" b="1"/>
        </a:p>
      </dgm:t>
    </dgm:pt>
    <dgm:pt modelId="{EC381F2F-E414-44B8-907D-CB84086AE6A1}" type="sibTrans" cxnId="{8189F8D2-63CC-47A1-A9A2-5D856A29F45E}">
      <dgm:prSet/>
      <dgm:spPr/>
      <dgm:t>
        <a:bodyPr/>
        <a:lstStyle/>
        <a:p>
          <a:endParaRPr lang="pt-BR" b="1"/>
        </a:p>
      </dgm:t>
    </dgm:pt>
    <dgm:pt modelId="{AD9AB290-F7AF-43C5-A2F0-A44C722D2984}">
      <dgm:prSet/>
      <dgm:spPr/>
      <dgm:t>
        <a:bodyPr/>
        <a:lstStyle/>
        <a:p>
          <a:r>
            <a:rPr lang="pt-BR" b="1"/>
            <a:t>Necessidade de desenvolvimento – opção única</a:t>
          </a:r>
          <a:endParaRPr lang="pt-BR" b="1" dirty="0"/>
        </a:p>
      </dgm:t>
    </dgm:pt>
    <dgm:pt modelId="{C0C3C106-D68F-4731-978A-98193D80C0C2}" type="parTrans" cxnId="{7504661C-1C4F-4386-9659-1E23A8F41702}">
      <dgm:prSet/>
      <dgm:spPr/>
      <dgm:t>
        <a:bodyPr/>
        <a:lstStyle/>
        <a:p>
          <a:endParaRPr lang="pt-BR" b="1"/>
        </a:p>
      </dgm:t>
    </dgm:pt>
    <dgm:pt modelId="{1AB60CB9-754B-48EF-AAEC-2F35F642A3EB}" type="sibTrans" cxnId="{7504661C-1C4F-4386-9659-1E23A8F41702}">
      <dgm:prSet/>
      <dgm:spPr/>
      <dgm:t>
        <a:bodyPr/>
        <a:lstStyle/>
        <a:p>
          <a:endParaRPr lang="pt-BR" b="1"/>
        </a:p>
      </dgm:t>
    </dgm:pt>
    <dgm:pt modelId="{250F478C-F89C-4A96-BAEF-76A9667B680B}">
      <dgm:prSet/>
      <dgm:spPr/>
      <dgm:t>
        <a:bodyPr/>
        <a:lstStyle/>
        <a:p>
          <a:r>
            <a:rPr lang="pt-BR" b="1"/>
            <a:t>Necessidade de desenvolvimento – opção única</a:t>
          </a:r>
          <a:endParaRPr lang="pt-BR" b="1" dirty="0"/>
        </a:p>
      </dgm:t>
    </dgm:pt>
    <dgm:pt modelId="{9D3C0E3A-EB10-4F38-8FD1-249F1216E323}" type="parTrans" cxnId="{DFF17BA4-AD6A-4F6A-98D4-AED1677513AB}">
      <dgm:prSet/>
      <dgm:spPr/>
      <dgm:t>
        <a:bodyPr/>
        <a:lstStyle/>
        <a:p>
          <a:endParaRPr lang="pt-BR" b="1"/>
        </a:p>
      </dgm:t>
    </dgm:pt>
    <dgm:pt modelId="{8666CAF8-FFD2-4548-8D7D-F1482751C928}" type="sibTrans" cxnId="{DFF17BA4-AD6A-4F6A-98D4-AED1677513AB}">
      <dgm:prSet/>
      <dgm:spPr/>
      <dgm:t>
        <a:bodyPr/>
        <a:lstStyle/>
        <a:p>
          <a:endParaRPr lang="pt-BR" b="1"/>
        </a:p>
      </dgm:t>
    </dgm:pt>
    <dgm:pt modelId="{95DA3471-52E5-4558-AF8A-D7BF1E947050}">
      <dgm:prSet/>
      <dgm:spPr/>
      <dgm:t>
        <a:bodyPr/>
        <a:lstStyle/>
        <a:p>
          <a:r>
            <a:rPr lang="pt-BR" b="1"/>
            <a:t>Necessidade de desenvolvimento – opção única</a:t>
          </a:r>
          <a:endParaRPr lang="pt-BR" b="1" dirty="0"/>
        </a:p>
      </dgm:t>
    </dgm:pt>
    <dgm:pt modelId="{DC3E7DB7-3E78-4EED-B199-5C4EAF13CE25}" type="parTrans" cxnId="{881176B7-3960-4E0B-A7F1-F4EB7A6329A6}">
      <dgm:prSet/>
      <dgm:spPr/>
      <dgm:t>
        <a:bodyPr/>
        <a:lstStyle/>
        <a:p>
          <a:endParaRPr lang="pt-BR" b="1"/>
        </a:p>
      </dgm:t>
    </dgm:pt>
    <dgm:pt modelId="{6F70A562-0FEF-48E5-9295-FCCE216B6723}" type="sibTrans" cxnId="{881176B7-3960-4E0B-A7F1-F4EB7A6329A6}">
      <dgm:prSet/>
      <dgm:spPr/>
      <dgm:t>
        <a:bodyPr/>
        <a:lstStyle/>
        <a:p>
          <a:endParaRPr lang="pt-BR" b="1"/>
        </a:p>
      </dgm:t>
    </dgm:pt>
    <dgm:pt modelId="{32736A96-3D91-4DBB-8B0E-032CB277DA3F}">
      <dgm:prSet/>
      <dgm:spPr/>
      <dgm:t>
        <a:bodyPr/>
        <a:lstStyle/>
        <a:p>
          <a:r>
            <a:rPr lang="pt-BR" b="1" dirty="0"/>
            <a:t>Necessidade de desenvolvimento – opção única</a:t>
          </a:r>
        </a:p>
      </dgm:t>
    </dgm:pt>
    <dgm:pt modelId="{1647BEF6-AD32-48E3-897B-71A882FA73FE}" type="parTrans" cxnId="{0EE74EB4-09DA-44D1-A3D4-74167F73A79D}">
      <dgm:prSet/>
      <dgm:spPr/>
      <dgm:t>
        <a:bodyPr/>
        <a:lstStyle/>
        <a:p>
          <a:endParaRPr lang="pt-BR" b="1"/>
        </a:p>
      </dgm:t>
    </dgm:pt>
    <dgm:pt modelId="{210F7FEF-FD42-4D91-9EAD-E3E4D2353F22}" type="sibTrans" cxnId="{0EE74EB4-09DA-44D1-A3D4-74167F73A79D}">
      <dgm:prSet/>
      <dgm:spPr/>
      <dgm:t>
        <a:bodyPr/>
        <a:lstStyle/>
        <a:p>
          <a:endParaRPr lang="pt-BR" b="1"/>
        </a:p>
      </dgm:t>
    </dgm:pt>
    <dgm:pt modelId="{5916D54E-5788-413A-8C0C-9884BE25F418}">
      <dgm:prSet/>
      <dgm:spPr/>
      <dgm:t>
        <a:bodyPr/>
        <a:lstStyle/>
        <a:p>
          <a:r>
            <a:rPr lang="pt-BR" b="1"/>
            <a:t>Evento Científico</a:t>
          </a:r>
          <a:endParaRPr lang="pt-BR" b="1" dirty="0"/>
        </a:p>
      </dgm:t>
    </dgm:pt>
    <dgm:pt modelId="{9C11E109-8C7E-47BC-8AE2-DB4593F01B5C}" type="parTrans" cxnId="{3A95010F-E472-4FF8-B967-E143E0337560}">
      <dgm:prSet/>
      <dgm:spPr/>
      <dgm:t>
        <a:bodyPr/>
        <a:lstStyle/>
        <a:p>
          <a:endParaRPr lang="pt-BR" b="1"/>
        </a:p>
      </dgm:t>
    </dgm:pt>
    <dgm:pt modelId="{EB55F189-22E3-43CB-8209-62B320CDD49B}" type="sibTrans" cxnId="{3A95010F-E472-4FF8-B967-E143E0337560}">
      <dgm:prSet/>
      <dgm:spPr/>
      <dgm:t>
        <a:bodyPr/>
        <a:lstStyle/>
        <a:p>
          <a:endParaRPr lang="pt-BR" b="1"/>
        </a:p>
      </dgm:t>
    </dgm:pt>
    <dgm:pt modelId="{71AF1D45-1906-4363-9042-812C1B072993}">
      <dgm:prSet/>
      <dgm:spPr/>
      <dgm:t>
        <a:bodyPr/>
        <a:lstStyle/>
        <a:p>
          <a:r>
            <a:rPr lang="pt-BR" b="1"/>
            <a:t>Necessidade de desenvolvimento – opção única</a:t>
          </a:r>
          <a:endParaRPr lang="pt-BR" b="1" dirty="0"/>
        </a:p>
      </dgm:t>
    </dgm:pt>
    <dgm:pt modelId="{FE0F391D-2BDE-43F9-BB50-3642908282FB}" type="parTrans" cxnId="{9E8B0F34-D6F9-4119-896F-99C63D81CE1F}">
      <dgm:prSet/>
      <dgm:spPr/>
      <dgm:t>
        <a:bodyPr/>
        <a:lstStyle/>
        <a:p>
          <a:endParaRPr lang="pt-BR" b="1"/>
        </a:p>
      </dgm:t>
    </dgm:pt>
    <dgm:pt modelId="{49947D64-B3E2-4A01-8DBE-69543EFF0D1E}" type="sibTrans" cxnId="{9E8B0F34-D6F9-4119-896F-99C63D81CE1F}">
      <dgm:prSet/>
      <dgm:spPr/>
      <dgm:t>
        <a:bodyPr/>
        <a:lstStyle/>
        <a:p>
          <a:endParaRPr lang="pt-BR" b="1"/>
        </a:p>
      </dgm:t>
    </dgm:pt>
    <dgm:pt modelId="{DBA92BB7-740E-46ED-B136-8F617498EA9D}">
      <dgm:prSet/>
      <dgm:spPr/>
      <dgm:t>
        <a:bodyPr/>
        <a:lstStyle/>
        <a:p>
          <a:r>
            <a:rPr lang="pt-BR" b="1" dirty="0"/>
            <a:t>Lista de áreas do Sistema Estruturador do Poder Executivo Federal</a:t>
          </a:r>
        </a:p>
      </dgm:t>
    </dgm:pt>
    <dgm:pt modelId="{4C4C86EE-5F18-4535-B503-FED97BEC5E8F}" type="parTrans" cxnId="{880A1458-F1F9-4644-ADCD-5B9FF9892D1D}">
      <dgm:prSet/>
      <dgm:spPr/>
      <dgm:t>
        <a:bodyPr/>
        <a:lstStyle/>
        <a:p>
          <a:endParaRPr lang="pt-BR" b="1"/>
        </a:p>
      </dgm:t>
    </dgm:pt>
    <dgm:pt modelId="{CA26104C-1276-4631-9ECC-CF5579411EDE}" type="sibTrans" cxnId="{880A1458-F1F9-4644-ADCD-5B9FF9892D1D}">
      <dgm:prSet/>
      <dgm:spPr/>
      <dgm:t>
        <a:bodyPr/>
        <a:lstStyle/>
        <a:p>
          <a:endParaRPr lang="pt-BR" b="1"/>
        </a:p>
      </dgm:t>
    </dgm:pt>
    <dgm:pt modelId="{21D73EDA-ED35-49CF-977F-2F52F12FFD51}">
      <dgm:prSet/>
      <dgm:spPr/>
      <dgm:t>
        <a:bodyPr/>
        <a:lstStyle/>
        <a:p>
          <a:r>
            <a:rPr lang="pt-BR" b="1" dirty="0"/>
            <a:t>Necessidade de desenvolvimento – opções conforme área escolhida</a:t>
          </a:r>
        </a:p>
      </dgm:t>
    </dgm:pt>
    <dgm:pt modelId="{7CC40A95-1112-474A-924D-FFF8249BFDF8}" type="parTrans" cxnId="{A31B41C9-6238-4FDB-A28A-8BA2E4E88DCD}">
      <dgm:prSet/>
      <dgm:spPr/>
      <dgm:t>
        <a:bodyPr/>
        <a:lstStyle/>
        <a:p>
          <a:endParaRPr lang="pt-BR" b="1"/>
        </a:p>
      </dgm:t>
    </dgm:pt>
    <dgm:pt modelId="{06499440-77F8-442F-A2F7-2682D60BE9FD}" type="sibTrans" cxnId="{A31B41C9-6238-4FDB-A28A-8BA2E4E88DCD}">
      <dgm:prSet/>
      <dgm:spPr/>
      <dgm:t>
        <a:bodyPr/>
        <a:lstStyle/>
        <a:p>
          <a:endParaRPr lang="pt-BR" b="1"/>
        </a:p>
      </dgm:t>
    </dgm:pt>
    <dgm:pt modelId="{75CE7D42-E9BE-475F-ADDD-777D84EA4AFE}" type="pres">
      <dgm:prSet presAssocID="{12F8364A-D99F-435E-86D7-1D99B641CDC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F755F92-8D78-4762-BCD7-AAD792C01235}" type="pres">
      <dgm:prSet presAssocID="{FC9E7FE6-1663-4CA7-8062-BE7A2D2703F5}" presName="root1" presStyleCnt="0"/>
      <dgm:spPr/>
    </dgm:pt>
    <dgm:pt modelId="{FD48EB14-98E4-4DE6-974A-CCC8B1A4536D}" type="pres">
      <dgm:prSet presAssocID="{FC9E7FE6-1663-4CA7-8062-BE7A2D2703F5}" presName="LevelOneTextNode" presStyleLbl="node0" presStyleIdx="0" presStyleCnt="1">
        <dgm:presLayoutVars>
          <dgm:chPref val="3"/>
        </dgm:presLayoutVars>
      </dgm:prSet>
      <dgm:spPr/>
    </dgm:pt>
    <dgm:pt modelId="{35307358-54C2-4F65-8CFA-F1F0833BE308}" type="pres">
      <dgm:prSet presAssocID="{FC9E7FE6-1663-4CA7-8062-BE7A2D2703F5}" presName="level2hierChild" presStyleCnt="0"/>
      <dgm:spPr/>
    </dgm:pt>
    <dgm:pt modelId="{4F91C486-BA34-4712-B275-2FA23BC3AE51}" type="pres">
      <dgm:prSet presAssocID="{DB7BB579-2878-4B0A-A13B-DC24822AF01A}" presName="conn2-1" presStyleLbl="parChTrans1D2" presStyleIdx="0" presStyleCnt="3"/>
      <dgm:spPr/>
    </dgm:pt>
    <dgm:pt modelId="{3ABD96F3-F360-4FC2-A12C-E8E522E87C74}" type="pres">
      <dgm:prSet presAssocID="{DB7BB579-2878-4B0A-A13B-DC24822AF01A}" presName="connTx" presStyleLbl="parChTrans1D2" presStyleIdx="0" presStyleCnt="3"/>
      <dgm:spPr/>
    </dgm:pt>
    <dgm:pt modelId="{5820DF76-8695-4067-A6CB-FA1ADC8A3160}" type="pres">
      <dgm:prSet presAssocID="{E1AA2A38-84B9-417C-90F5-492A38E6F559}" presName="root2" presStyleCnt="0"/>
      <dgm:spPr/>
    </dgm:pt>
    <dgm:pt modelId="{BF13A67F-CFB5-46B5-9534-F0C80742A04A}" type="pres">
      <dgm:prSet presAssocID="{E1AA2A38-84B9-417C-90F5-492A38E6F559}" presName="LevelTwoTextNode" presStyleLbl="node2" presStyleIdx="0" presStyleCnt="3">
        <dgm:presLayoutVars>
          <dgm:chPref val="3"/>
        </dgm:presLayoutVars>
      </dgm:prSet>
      <dgm:spPr/>
    </dgm:pt>
    <dgm:pt modelId="{69F977DA-9240-43E6-B206-8B9090DE3FE4}" type="pres">
      <dgm:prSet presAssocID="{E1AA2A38-84B9-417C-90F5-492A38E6F559}" presName="level3hierChild" presStyleCnt="0"/>
      <dgm:spPr/>
    </dgm:pt>
    <dgm:pt modelId="{16094272-466D-40C3-BB9C-114AE09E6C94}" type="pres">
      <dgm:prSet presAssocID="{7D259097-03CC-43CB-AF59-D7AB903C5745}" presName="conn2-1" presStyleLbl="parChTrans1D3" presStyleIdx="0" presStyleCnt="7"/>
      <dgm:spPr/>
    </dgm:pt>
    <dgm:pt modelId="{923AE09A-CD3F-4609-B6AF-2A0823902DCB}" type="pres">
      <dgm:prSet presAssocID="{7D259097-03CC-43CB-AF59-D7AB903C5745}" presName="connTx" presStyleLbl="parChTrans1D3" presStyleIdx="0" presStyleCnt="7"/>
      <dgm:spPr/>
    </dgm:pt>
    <dgm:pt modelId="{59791EFE-313E-4E6B-AA46-DCF9DDD2CE32}" type="pres">
      <dgm:prSet presAssocID="{0B3B323D-18F6-4EFD-A9A7-7F0136F3D6FF}" presName="root2" presStyleCnt="0"/>
      <dgm:spPr/>
    </dgm:pt>
    <dgm:pt modelId="{5D6C58FE-D903-4B35-90C9-09406175BC95}" type="pres">
      <dgm:prSet presAssocID="{0B3B323D-18F6-4EFD-A9A7-7F0136F3D6FF}" presName="LevelTwoTextNode" presStyleLbl="node3" presStyleIdx="0" presStyleCnt="7">
        <dgm:presLayoutVars>
          <dgm:chPref val="3"/>
        </dgm:presLayoutVars>
      </dgm:prSet>
      <dgm:spPr/>
    </dgm:pt>
    <dgm:pt modelId="{2031A1DB-E0DC-45DF-8128-9F8F4A1B0265}" type="pres">
      <dgm:prSet presAssocID="{0B3B323D-18F6-4EFD-A9A7-7F0136F3D6FF}" presName="level3hierChild" presStyleCnt="0"/>
      <dgm:spPr/>
    </dgm:pt>
    <dgm:pt modelId="{1E8209B8-214B-4019-AE79-F95589B4E292}" type="pres">
      <dgm:prSet presAssocID="{41967AC9-19BD-4AB7-8CEA-2938214B1E74}" presName="conn2-1" presStyleLbl="parChTrans1D4" presStyleIdx="0" presStyleCnt="7"/>
      <dgm:spPr/>
    </dgm:pt>
    <dgm:pt modelId="{1558C078-A330-4D33-843E-ED59E0487F3B}" type="pres">
      <dgm:prSet presAssocID="{41967AC9-19BD-4AB7-8CEA-2938214B1E74}" presName="connTx" presStyleLbl="parChTrans1D4" presStyleIdx="0" presStyleCnt="7"/>
      <dgm:spPr/>
    </dgm:pt>
    <dgm:pt modelId="{9281C012-5DDF-436A-8D57-FB5DDE3B33C9}" type="pres">
      <dgm:prSet presAssocID="{E92E2D3F-B4E3-45B6-898E-3A4486D2F55B}" presName="root2" presStyleCnt="0"/>
      <dgm:spPr/>
    </dgm:pt>
    <dgm:pt modelId="{4C91E87B-A434-44D6-9D45-02F11ACAA077}" type="pres">
      <dgm:prSet presAssocID="{E92E2D3F-B4E3-45B6-898E-3A4486D2F55B}" presName="LevelTwoTextNode" presStyleLbl="node4" presStyleIdx="0" presStyleCnt="7" custLinFactNeighborX="-3538" custLinFactNeighborY="-37">
        <dgm:presLayoutVars>
          <dgm:chPref val="3"/>
        </dgm:presLayoutVars>
      </dgm:prSet>
      <dgm:spPr/>
    </dgm:pt>
    <dgm:pt modelId="{C8D0A6B8-2CF3-4C7D-878E-B78C5A06FC96}" type="pres">
      <dgm:prSet presAssocID="{E92E2D3F-B4E3-45B6-898E-3A4486D2F55B}" presName="level3hierChild" presStyleCnt="0"/>
      <dgm:spPr/>
    </dgm:pt>
    <dgm:pt modelId="{90D65B71-BA53-4BE0-84C0-4282A01297A5}" type="pres">
      <dgm:prSet presAssocID="{F356C8C2-B755-4C17-B12A-567BC78152E9}" presName="conn2-1" presStyleLbl="parChTrans1D3" presStyleIdx="1" presStyleCnt="7"/>
      <dgm:spPr/>
    </dgm:pt>
    <dgm:pt modelId="{5B4FB016-242E-4414-B3FA-18E4E4F4AB34}" type="pres">
      <dgm:prSet presAssocID="{F356C8C2-B755-4C17-B12A-567BC78152E9}" presName="connTx" presStyleLbl="parChTrans1D3" presStyleIdx="1" presStyleCnt="7"/>
      <dgm:spPr/>
    </dgm:pt>
    <dgm:pt modelId="{4401331D-1290-490C-9967-E5171834041E}" type="pres">
      <dgm:prSet presAssocID="{46C0F1A6-8BA0-42D1-B351-F687CA2A0964}" presName="root2" presStyleCnt="0"/>
      <dgm:spPr/>
    </dgm:pt>
    <dgm:pt modelId="{0B519476-54E4-480F-8DB5-8FFF4E76A6AA}" type="pres">
      <dgm:prSet presAssocID="{46C0F1A6-8BA0-42D1-B351-F687CA2A0964}" presName="LevelTwoTextNode" presStyleLbl="node3" presStyleIdx="1" presStyleCnt="7">
        <dgm:presLayoutVars>
          <dgm:chPref val="3"/>
        </dgm:presLayoutVars>
      </dgm:prSet>
      <dgm:spPr/>
    </dgm:pt>
    <dgm:pt modelId="{23951FE3-C3BC-4B33-B133-00E2D7F51470}" type="pres">
      <dgm:prSet presAssocID="{46C0F1A6-8BA0-42D1-B351-F687CA2A0964}" presName="level3hierChild" presStyleCnt="0"/>
      <dgm:spPr/>
    </dgm:pt>
    <dgm:pt modelId="{401DC106-50B5-4152-A9FA-C8F842762CE8}" type="pres">
      <dgm:prSet presAssocID="{C0C3C106-D68F-4731-978A-98193D80C0C2}" presName="conn2-1" presStyleLbl="parChTrans1D4" presStyleIdx="1" presStyleCnt="7"/>
      <dgm:spPr/>
    </dgm:pt>
    <dgm:pt modelId="{85AE0051-54C2-467D-BBF5-4F301FF1812A}" type="pres">
      <dgm:prSet presAssocID="{C0C3C106-D68F-4731-978A-98193D80C0C2}" presName="connTx" presStyleLbl="parChTrans1D4" presStyleIdx="1" presStyleCnt="7"/>
      <dgm:spPr/>
    </dgm:pt>
    <dgm:pt modelId="{DBEBAD9A-6AFF-4306-B1B1-6260B403875C}" type="pres">
      <dgm:prSet presAssocID="{AD9AB290-F7AF-43C5-A2F0-A44C722D2984}" presName="root2" presStyleCnt="0"/>
      <dgm:spPr/>
    </dgm:pt>
    <dgm:pt modelId="{43A5B934-6D57-4594-A9A8-30B7375D0FE4}" type="pres">
      <dgm:prSet presAssocID="{AD9AB290-F7AF-43C5-A2F0-A44C722D2984}" presName="LevelTwoTextNode" presStyleLbl="node4" presStyleIdx="1" presStyleCnt="7">
        <dgm:presLayoutVars>
          <dgm:chPref val="3"/>
        </dgm:presLayoutVars>
      </dgm:prSet>
      <dgm:spPr/>
    </dgm:pt>
    <dgm:pt modelId="{009C7C03-93DE-43B8-9BE4-E0B7D5993CE6}" type="pres">
      <dgm:prSet presAssocID="{AD9AB290-F7AF-43C5-A2F0-A44C722D2984}" presName="level3hierChild" presStyleCnt="0"/>
      <dgm:spPr/>
    </dgm:pt>
    <dgm:pt modelId="{07EB0115-BF1C-4B82-8DD2-4F9A3F647144}" type="pres">
      <dgm:prSet presAssocID="{EFF4F54D-CC2F-4FB5-B45F-8E09B59A18FA}" presName="conn2-1" presStyleLbl="parChTrans1D3" presStyleIdx="2" presStyleCnt="7"/>
      <dgm:spPr/>
    </dgm:pt>
    <dgm:pt modelId="{35BF7698-FD2F-42A3-915E-99470DD1E0A1}" type="pres">
      <dgm:prSet presAssocID="{EFF4F54D-CC2F-4FB5-B45F-8E09B59A18FA}" presName="connTx" presStyleLbl="parChTrans1D3" presStyleIdx="2" presStyleCnt="7"/>
      <dgm:spPr/>
    </dgm:pt>
    <dgm:pt modelId="{FD9606BD-2F11-4A26-9733-BD504BB3D314}" type="pres">
      <dgm:prSet presAssocID="{4598795D-BABE-44CB-A4E4-21FE2AECF6F3}" presName="root2" presStyleCnt="0"/>
      <dgm:spPr/>
    </dgm:pt>
    <dgm:pt modelId="{7DC2F83B-022F-48E1-821E-D7F3BC3F7285}" type="pres">
      <dgm:prSet presAssocID="{4598795D-BABE-44CB-A4E4-21FE2AECF6F3}" presName="LevelTwoTextNode" presStyleLbl="node3" presStyleIdx="2" presStyleCnt="7">
        <dgm:presLayoutVars>
          <dgm:chPref val="3"/>
        </dgm:presLayoutVars>
      </dgm:prSet>
      <dgm:spPr/>
    </dgm:pt>
    <dgm:pt modelId="{7A63A0E1-F7A7-4B67-B938-9E1165A67D99}" type="pres">
      <dgm:prSet presAssocID="{4598795D-BABE-44CB-A4E4-21FE2AECF6F3}" presName="level3hierChild" presStyleCnt="0"/>
      <dgm:spPr/>
    </dgm:pt>
    <dgm:pt modelId="{BBA2EAD5-758F-4085-AD68-CDBB5B018855}" type="pres">
      <dgm:prSet presAssocID="{9D3C0E3A-EB10-4F38-8FD1-249F1216E323}" presName="conn2-1" presStyleLbl="parChTrans1D4" presStyleIdx="2" presStyleCnt="7"/>
      <dgm:spPr/>
    </dgm:pt>
    <dgm:pt modelId="{968C00DD-380F-4E56-80D5-5245AB395651}" type="pres">
      <dgm:prSet presAssocID="{9D3C0E3A-EB10-4F38-8FD1-249F1216E323}" presName="connTx" presStyleLbl="parChTrans1D4" presStyleIdx="2" presStyleCnt="7"/>
      <dgm:spPr/>
    </dgm:pt>
    <dgm:pt modelId="{82F025E8-5B31-458A-A316-50003E2ED161}" type="pres">
      <dgm:prSet presAssocID="{250F478C-F89C-4A96-BAEF-76A9667B680B}" presName="root2" presStyleCnt="0"/>
      <dgm:spPr/>
    </dgm:pt>
    <dgm:pt modelId="{4F69869F-2DF7-45F3-916C-D03B3C122706}" type="pres">
      <dgm:prSet presAssocID="{250F478C-F89C-4A96-BAEF-76A9667B680B}" presName="LevelTwoTextNode" presStyleLbl="node4" presStyleIdx="2" presStyleCnt="7">
        <dgm:presLayoutVars>
          <dgm:chPref val="3"/>
        </dgm:presLayoutVars>
      </dgm:prSet>
      <dgm:spPr/>
    </dgm:pt>
    <dgm:pt modelId="{462674A6-CE12-44D6-BC74-821C08C6EC47}" type="pres">
      <dgm:prSet presAssocID="{250F478C-F89C-4A96-BAEF-76A9667B680B}" presName="level3hierChild" presStyleCnt="0"/>
      <dgm:spPr/>
    </dgm:pt>
    <dgm:pt modelId="{17B96684-3F63-4FF8-9D5C-01121C357CA0}" type="pres">
      <dgm:prSet presAssocID="{E9AC08D2-2A33-4071-8FA9-D58CC878CCBC}" presName="conn2-1" presStyleLbl="parChTrans1D3" presStyleIdx="3" presStyleCnt="7"/>
      <dgm:spPr/>
    </dgm:pt>
    <dgm:pt modelId="{C50C87C8-4641-4B03-A64B-FA5F6B2720C0}" type="pres">
      <dgm:prSet presAssocID="{E9AC08D2-2A33-4071-8FA9-D58CC878CCBC}" presName="connTx" presStyleLbl="parChTrans1D3" presStyleIdx="3" presStyleCnt="7"/>
      <dgm:spPr/>
    </dgm:pt>
    <dgm:pt modelId="{50B2940C-5E2E-4CCB-B220-C876A6ACF185}" type="pres">
      <dgm:prSet presAssocID="{C9EF6FA7-9E50-453E-8BDB-0770FD226808}" presName="root2" presStyleCnt="0"/>
      <dgm:spPr/>
    </dgm:pt>
    <dgm:pt modelId="{8801639D-AD29-47AB-A873-183715FE5E1B}" type="pres">
      <dgm:prSet presAssocID="{C9EF6FA7-9E50-453E-8BDB-0770FD226808}" presName="LevelTwoTextNode" presStyleLbl="node3" presStyleIdx="3" presStyleCnt="7">
        <dgm:presLayoutVars>
          <dgm:chPref val="3"/>
        </dgm:presLayoutVars>
      </dgm:prSet>
      <dgm:spPr/>
    </dgm:pt>
    <dgm:pt modelId="{FEC4484B-D4A3-404A-B4D2-86F3B4F94F5E}" type="pres">
      <dgm:prSet presAssocID="{C9EF6FA7-9E50-453E-8BDB-0770FD226808}" presName="level3hierChild" presStyleCnt="0"/>
      <dgm:spPr/>
    </dgm:pt>
    <dgm:pt modelId="{94803641-6A3F-459F-B106-BEA187BCA486}" type="pres">
      <dgm:prSet presAssocID="{DC3E7DB7-3E78-4EED-B199-5C4EAF13CE25}" presName="conn2-1" presStyleLbl="parChTrans1D4" presStyleIdx="3" presStyleCnt="7"/>
      <dgm:spPr/>
    </dgm:pt>
    <dgm:pt modelId="{BBFDFCAD-78CA-4FC7-A158-74D6D2F8AFD0}" type="pres">
      <dgm:prSet presAssocID="{DC3E7DB7-3E78-4EED-B199-5C4EAF13CE25}" presName="connTx" presStyleLbl="parChTrans1D4" presStyleIdx="3" presStyleCnt="7"/>
      <dgm:spPr/>
    </dgm:pt>
    <dgm:pt modelId="{4AD67052-CACE-4173-A5AE-96FCC012D925}" type="pres">
      <dgm:prSet presAssocID="{95DA3471-52E5-4558-AF8A-D7BF1E947050}" presName="root2" presStyleCnt="0"/>
      <dgm:spPr/>
    </dgm:pt>
    <dgm:pt modelId="{05BBD419-7500-44A7-8685-21F606C2E223}" type="pres">
      <dgm:prSet presAssocID="{95DA3471-52E5-4558-AF8A-D7BF1E947050}" presName="LevelTwoTextNode" presStyleLbl="node4" presStyleIdx="3" presStyleCnt="7">
        <dgm:presLayoutVars>
          <dgm:chPref val="3"/>
        </dgm:presLayoutVars>
      </dgm:prSet>
      <dgm:spPr/>
    </dgm:pt>
    <dgm:pt modelId="{224543B6-A0AA-4D77-9F12-A60257B3D1CD}" type="pres">
      <dgm:prSet presAssocID="{95DA3471-52E5-4558-AF8A-D7BF1E947050}" presName="level3hierChild" presStyleCnt="0"/>
      <dgm:spPr/>
    </dgm:pt>
    <dgm:pt modelId="{2FA1D972-6F7F-4C15-9496-2375A1A554E5}" type="pres">
      <dgm:prSet presAssocID="{4AE27F82-92E0-4501-B494-340B5EC334FC}" presName="conn2-1" presStyleLbl="parChTrans1D3" presStyleIdx="4" presStyleCnt="7"/>
      <dgm:spPr/>
    </dgm:pt>
    <dgm:pt modelId="{F34B3A17-334C-4819-A3AC-8566C2ACC524}" type="pres">
      <dgm:prSet presAssocID="{4AE27F82-92E0-4501-B494-340B5EC334FC}" presName="connTx" presStyleLbl="parChTrans1D3" presStyleIdx="4" presStyleCnt="7"/>
      <dgm:spPr/>
    </dgm:pt>
    <dgm:pt modelId="{201FCC1E-9650-4994-A8B3-3F8E801B0174}" type="pres">
      <dgm:prSet presAssocID="{BF2183B9-49C8-4993-9310-D554CE5AE9C3}" presName="root2" presStyleCnt="0"/>
      <dgm:spPr/>
    </dgm:pt>
    <dgm:pt modelId="{5F435EF1-2CDE-4399-8498-E4623F74CBF1}" type="pres">
      <dgm:prSet presAssocID="{BF2183B9-49C8-4993-9310-D554CE5AE9C3}" presName="LevelTwoTextNode" presStyleLbl="node3" presStyleIdx="4" presStyleCnt="7">
        <dgm:presLayoutVars>
          <dgm:chPref val="3"/>
        </dgm:presLayoutVars>
      </dgm:prSet>
      <dgm:spPr/>
    </dgm:pt>
    <dgm:pt modelId="{FABE7DC2-4D5A-4FA2-8D3C-DE92E0C48CE3}" type="pres">
      <dgm:prSet presAssocID="{BF2183B9-49C8-4993-9310-D554CE5AE9C3}" presName="level3hierChild" presStyleCnt="0"/>
      <dgm:spPr/>
    </dgm:pt>
    <dgm:pt modelId="{C5E8272C-A55D-4B4C-933C-A4DDA2B3AE89}" type="pres">
      <dgm:prSet presAssocID="{1647BEF6-AD32-48E3-897B-71A882FA73FE}" presName="conn2-1" presStyleLbl="parChTrans1D4" presStyleIdx="4" presStyleCnt="7"/>
      <dgm:spPr/>
    </dgm:pt>
    <dgm:pt modelId="{1A6EF25F-2399-4F5A-B887-A8A4573FA485}" type="pres">
      <dgm:prSet presAssocID="{1647BEF6-AD32-48E3-897B-71A882FA73FE}" presName="connTx" presStyleLbl="parChTrans1D4" presStyleIdx="4" presStyleCnt="7"/>
      <dgm:spPr/>
    </dgm:pt>
    <dgm:pt modelId="{5EED7B87-83C6-4304-B627-CDB7F9905BA1}" type="pres">
      <dgm:prSet presAssocID="{32736A96-3D91-4DBB-8B0E-032CB277DA3F}" presName="root2" presStyleCnt="0"/>
      <dgm:spPr/>
    </dgm:pt>
    <dgm:pt modelId="{6A21F7A2-29D6-452E-8C7B-35B08B9F53D3}" type="pres">
      <dgm:prSet presAssocID="{32736A96-3D91-4DBB-8B0E-032CB277DA3F}" presName="LevelTwoTextNode" presStyleLbl="node4" presStyleIdx="4" presStyleCnt="7">
        <dgm:presLayoutVars>
          <dgm:chPref val="3"/>
        </dgm:presLayoutVars>
      </dgm:prSet>
      <dgm:spPr/>
    </dgm:pt>
    <dgm:pt modelId="{05333048-9705-4EBF-8492-4E087C6EDDF8}" type="pres">
      <dgm:prSet presAssocID="{32736A96-3D91-4DBB-8B0E-032CB277DA3F}" presName="level3hierChild" presStyleCnt="0"/>
      <dgm:spPr/>
    </dgm:pt>
    <dgm:pt modelId="{8543888A-1653-439B-8E04-7A0EB4593315}" type="pres">
      <dgm:prSet presAssocID="{00572A62-4CAA-42FF-8C3C-6CD0F0ED8BEC}" presName="conn2-1" presStyleLbl="parChTrans1D2" presStyleIdx="1" presStyleCnt="3"/>
      <dgm:spPr/>
    </dgm:pt>
    <dgm:pt modelId="{7E9692D4-8752-4A34-98A7-54083F22D75C}" type="pres">
      <dgm:prSet presAssocID="{00572A62-4CAA-42FF-8C3C-6CD0F0ED8BEC}" presName="connTx" presStyleLbl="parChTrans1D2" presStyleIdx="1" presStyleCnt="3"/>
      <dgm:spPr/>
    </dgm:pt>
    <dgm:pt modelId="{1F841B74-ABBC-42AF-B78D-9645E431EB2F}" type="pres">
      <dgm:prSet presAssocID="{63324F6C-E0C9-4C2A-A4C9-786F739BAB27}" presName="root2" presStyleCnt="0"/>
      <dgm:spPr/>
    </dgm:pt>
    <dgm:pt modelId="{8F22CF51-82F9-4AD5-8326-5F0E0F6A1D1C}" type="pres">
      <dgm:prSet presAssocID="{63324F6C-E0C9-4C2A-A4C9-786F739BAB27}" presName="LevelTwoTextNode" presStyleLbl="node2" presStyleIdx="1" presStyleCnt="3">
        <dgm:presLayoutVars>
          <dgm:chPref val="3"/>
        </dgm:presLayoutVars>
      </dgm:prSet>
      <dgm:spPr/>
    </dgm:pt>
    <dgm:pt modelId="{E0273F35-4F87-4A80-822B-B6D36A144109}" type="pres">
      <dgm:prSet presAssocID="{63324F6C-E0C9-4C2A-A4C9-786F739BAB27}" presName="level3hierChild" presStyleCnt="0"/>
      <dgm:spPr/>
    </dgm:pt>
    <dgm:pt modelId="{8133359C-3879-4E21-B399-79FCBA2DF6E9}" type="pres">
      <dgm:prSet presAssocID="{9C11E109-8C7E-47BC-8AE2-DB4593F01B5C}" presName="conn2-1" presStyleLbl="parChTrans1D3" presStyleIdx="5" presStyleCnt="7"/>
      <dgm:spPr/>
    </dgm:pt>
    <dgm:pt modelId="{FB9F23F6-EBEE-4FDC-B4A8-57E33674790D}" type="pres">
      <dgm:prSet presAssocID="{9C11E109-8C7E-47BC-8AE2-DB4593F01B5C}" presName="connTx" presStyleLbl="parChTrans1D3" presStyleIdx="5" presStyleCnt="7"/>
      <dgm:spPr/>
    </dgm:pt>
    <dgm:pt modelId="{C3255EC4-2711-4A9D-B60B-91B32F07BBC0}" type="pres">
      <dgm:prSet presAssocID="{5916D54E-5788-413A-8C0C-9884BE25F418}" presName="root2" presStyleCnt="0"/>
      <dgm:spPr/>
    </dgm:pt>
    <dgm:pt modelId="{5E801E79-E81F-421A-9426-A9C14894CAC1}" type="pres">
      <dgm:prSet presAssocID="{5916D54E-5788-413A-8C0C-9884BE25F418}" presName="LevelTwoTextNode" presStyleLbl="node3" presStyleIdx="5" presStyleCnt="7">
        <dgm:presLayoutVars>
          <dgm:chPref val="3"/>
        </dgm:presLayoutVars>
      </dgm:prSet>
      <dgm:spPr/>
    </dgm:pt>
    <dgm:pt modelId="{D32060D7-8765-452F-BDF2-A07043403A20}" type="pres">
      <dgm:prSet presAssocID="{5916D54E-5788-413A-8C0C-9884BE25F418}" presName="level3hierChild" presStyleCnt="0"/>
      <dgm:spPr/>
    </dgm:pt>
    <dgm:pt modelId="{435C159C-EE86-4836-A060-4723D8F5230B}" type="pres">
      <dgm:prSet presAssocID="{FE0F391D-2BDE-43F9-BB50-3642908282FB}" presName="conn2-1" presStyleLbl="parChTrans1D4" presStyleIdx="5" presStyleCnt="7"/>
      <dgm:spPr/>
    </dgm:pt>
    <dgm:pt modelId="{9F3DC498-9873-448D-95C0-C1FB15DE9282}" type="pres">
      <dgm:prSet presAssocID="{FE0F391D-2BDE-43F9-BB50-3642908282FB}" presName="connTx" presStyleLbl="parChTrans1D4" presStyleIdx="5" presStyleCnt="7"/>
      <dgm:spPr/>
    </dgm:pt>
    <dgm:pt modelId="{FFCA7017-EA1A-4CE9-A683-93B3BA4B52D2}" type="pres">
      <dgm:prSet presAssocID="{71AF1D45-1906-4363-9042-812C1B072993}" presName="root2" presStyleCnt="0"/>
      <dgm:spPr/>
    </dgm:pt>
    <dgm:pt modelId="{DE8D5B1E-A120-474C-9C37-BB9784666AC3}" type="pres">
      <dgm:prSet presAssocID="{71AF1D45-1906-4363-9042-812C1B072993}" presName="LevelTwoTextNode" presStyleLbl="node4" presStyleIdx="5" presStyleCnt="7">
        <dgm:presLayoutVars>
          <dgm:chPref val="3"/>
        </dgm:presLayoutVars>
      </dgm:prSet>
      <dgm:spPr/>
    </dgm:pt>
    <dgm:pt modelId="{85FF3740-AD81-4C5E-A3F4-A6F8417E4F11}" type="pres">
      <dgm:prSet presAssocID="{71AF1D45-1906-4363-9042-812C1B072993}" presName="level3hierChild" presStyleCnt="0"/>
      <dgm:spPr/>
    </dgm:pt>
    <dgm:pt modelId="{0BECE72D-AA85-4DB3-8098-1576FB9A49F0}" type="pres">
      <dgm:prSet presAssocID="{7C44FA87-470C-4DB8-B5BA-5EBFCEDD6108}" presName="conn2-1" presStyleLbl="parChTrans1D2" presStyleIdx="2" presStyleCnt="3"/>
      <dgm:spPr/>
    </dgm:pt>
    <dgm:pt modelId="{E50CBC7E-22E1-447F-AD83-707EBDC1B913}" type="pres">
      <dgm:prSet presAssocID="{7C44FA87-470C-4DB8-B5BA-5EBFCEDD6108}" presName="connTx" presStyleLbl="parChTrans1D2" presStyleIdx="2" presStyleCnt="3"/>
      <dgm:spPr/>
    </dgm:pt>
    <dgm:pt modelId="{7422B147-87DA-4C83-8D3A-19540770EC2C}" type="pres">
      <dgm:prSet presAssocID="{6C013429-D479-43E0-B764-848C9A675B59}" presName="root2" presStyleCnt="0"/>
      <dgm:spPr/>
    </dgm:pt>
    <dgm:pt modelId="{0ABAA0C4-95E4-4239-9738-16AB89D591C6}" type="pres">
      <dgm:prSet presAssocID="{6C013429-D479-43E0-B764-848C9A675B59}" presName="LevelTwoTextNode" presStyleLbl="node2" presStyleIdx="2" presStyleCnt="3">
        <dgm:presLayoutVars>
          <dgm:chPref val="3"/>
        </dgm:presLayoutVars>
      </dgm:prSet>
      <dgm:spPr/>
    </dgm:pt>
    <dgm:pt modelId="{2339532B-A7C9-489C-B642-B30292F8BF18}" type="pres">
      <dgm:prSet presAssocID="{6C013429-D479-43E0-B764-848C9A675B59}" presName="level3hierChild" presStyleCnt="0"/>
      <dgm:spPr/>
    </dgm:pt>
    <dgm:pt modelId="{26482BC1-2F62-45A5-8402-CE079E5E5C85}" type="pres">
      <dgm:prSet presAssocID="{4C4C86EE-5F18-4535-B503-FED97BEC5E8F}" presName="conn2-1" presStyleLbl="parChTrans1D3" presStyleIdx="6" presStyleCnt="7"/>
      <dgm:spPr/>
    </dgm:pt>
    <dgm:pt modelId="{E4A061A1-37AA-41C2-8125-D980F63FACF2}" type="pres">
      <dgm:prSet presAssocID="{4C4C86EE-5F18-4535-B503-FED97BEC5E8F}" presName="connTx" presStyleLbl="parChTrans1D3" presStyleIdx="6" presStyleCnt="7"/>
      <dgm:spPr/>
    </dgm:pt>
    <dgm:pt modelId="{4DAF2BBB-5275-4665-B888-4014241C3979}" type="pres">
      <dgm:prSet presAssocID="{DBA92BB7-740E-46ED-B136-8F617498EA9D}" presName="root2" presStyleCnt="0"/>
      <dgm:spPr/>
    </dgm:pt>
    <dgm:pt modelId="{7FE4E1B1-7286-4ECE-9FE7-8CB970BBD6E9}" type="pres">
      <dgm:prSet presAssocID="{DBA92BB7-740E-46ED-B136-8F617498EA9D}" presName="LevelTwoTextNode" presStyleLbl="node3" presStyleIdx="6" presStyleCnt="7">
        <dgm:presLayoutVars>
          <dgm:chPref val="3"/>
        </dgm:presLayoutVars>
      </dgm:prSet>
      <dgm:spPr/>
    </dgm:pt>
    <dgm:pt modelId="{2543F2BB-5E91-41C8-816D-617872F75698}" type="pres">
      <dgm:prSet presAssocID="{DBA92BB7-740E-46ED-B136-8F617498EA9D}" presName="level3hierChild" presStyleCnt="0"/>
      <dgm:spPr/>
    </dgm:pt>
    <dgm:pt modelId="{1F982622-7557-48EA-936C-AACF284C4E93}" type="pres">
      <dgm:prSet presAssocID="{7CC40A95-1112-474A-924D-FFF8249BFDF8}" presName="conn2-1" presStyleLbl="parChTrans1D4" presStyleIdx="6" presStyleCnt="7"/>
      <dgm:spPr/>
    </dgm:pt>
    <dgm:pt modelId="{97F2BA04-83B3-4887-8375-B42E65153906}" type="pres">
      <dgm:prSet presAssocID="{7CC40A95-1112-474A-924D-FFF8249BFDF8}" presName="connTx" presStyleLbl="parChTrans1D4" presStyleIdx="6" presStyleCnt="7"/>
      <dgm:spPr/>
    </dgm:pt>
    <dgm:pt modelId="{26DA791A-493B-4580-887A-E2597372BC4A}" type="pres">
      <dgm:prSet presAssocID="{21D73EDA-ED35-49CF-977F-2F52F12FFD51}" presName="root2" presStyleCnt="0"/>
      <dgm:spPr/>
    </dgm:pt>
    <dgm:pt modelId="{900DA65B-C4FF-4F89-90A6-AA66CFE0DF43}" type="pres">
      <dgm:prSet presAssocID="{21D73EDA-ED35-49CF-977F-2F52F12FFD51}" presName="LevelTwoTextNode" presStyleLbl="node4" presStyleIdx="6" presStyleCnt="7">
        <dgm:presLayoutVars>
          <dgm:chPref val="3"/>
        </dgm:presLayoutVars>
      </dgm:prSet>
      <dgm:spPr/>
    </dgm:pt>
    <dgm:pt modelId="{16001596-0C5A-482F-A74F-79BC7AA13D64}" type="pres">
      <dgm:prSet presAssocID="{21D73EDA-ED35-49CF-977F-2F52F12FFD51}" presName="level3hierChild" presStyleCnt="0"/>
      <dgm:spPr/>
    </dgm:pt>
  </dgm:ptLst>
  <dgm:cxnLst>
    <dgm:cxn modelId="{77188802-EB4D-44C9-9860-DCD7D80E6CA2}" type="presOf" srcId="{5916D54E-5788-413A-8C0C-9884BE25F418}" destId="{5E801E79-E81F-421A-9426-A9C14894CAC1}" srcOrd="0" destOrd="0" presId="urn:microsoft.com/office/officeart/2008/layout/HorizontalMultiLevelHierarchy"/>
    <dgm:cxn modelId="{FAA76906-858F-4B79-BC7C-2AEFB5193E5F}" type="presOf" srcId="{FE0F391D-2BDE-43F9-BB50-3642908282FB}" destId="{435C159C-EE86-4836-A060-4723D8F5230B}" srcOrd="0" destOrd="0" presId="urn:microsoft.com/office/officeart/2008/layout/HorizontalMultiLevelHierarchy"/>
    <dgm:cxn modelId="{3A95010F-E472-4FF8-B967-E143E0337560}" srcId="{63324F6C-E0C9-4C2A-A4C9-786F739BAB27}" destId="{5916D54E-5788-413A-8C0C-9884BE25F418}" srcOrd="0" destOrd="0" parTransId="{9C11E109-8C7E-47BC-8AE2-DB4593F01B5C}" sibTransId="{EB55F189-22E3-43CB-8209-62B320CDD49B}"/>
    <dgm:cxn modelId="{F32D6F0F-2A64-4A0D-9220-4A820758CBFE}" type="presOf" srcId="{BF2183B9-49C8-4993-9310-D554CE5AE9C3}" destId="{5F435EF1-2CDE-4399-8498-E4623F74CBF1}" srcOrd="0" destOrd="0" presId="urn:microsoft.com/office/officeart/2008/layout/HorizontalMultiLevelHierarchy"/>
    <dgm:cxn modelId="{1FCBA411-3A8E-45A8-8C0D-95C4EAD1DB27}" type="presOf" srcId="{F356C8C2-B755-4C17-B12A-567BC78152E9}" destId="{5B4FB016-242E-4414-B3FA-18E4E4F4AB34}" srcOrd="1" destOrd="0" presId="urn:microsoft.com/office/officeart/2008/layout/HorizontalMultiLevelHierarchy"/>
    <dgm:cxn modelId="{73344016-AC20-4C4E-8F0B-FD1E0B144E54}" srcId="{E1AA2A38-84B9-417C-90F5-492A38E6F559}" destId="{46C0F1A6-8BA0-42D1-B351-F687CA2A0964}" srcOrd="1" destOrd="0" parTransId="{F356C8C2-B755-4C17-B12A-567BC78152E9}" sibTransId="{89B14B11-8FE5-4253-8246-355D071A7775}"/>
    <dgm:cxn modelId="{3A42FB18-BB05-4852-BC69-55EF84C26728}" type="presOf" srcId="{7C44FA87-470C-4DB8-B5BA-5EBFCEDD6108}" destId="{0BECE72D-AA85-4DB3-8098-1576FB9A49F0}" srcOrd="0" destOrd="0" presId="urn:microsoft.com/office/officeart/2008/layout/HorizontalMultiLevelHierarchy"/>
    <dgm:cxn modelId="{7504661C-1C4F-4386-9659-1E23A8F41702}" srcId="{46C0F1A6-8BA0-42D1-B351-F687CA2A0964}" destId="{AD9AB290-F7AF-43C5-A2F0-A44C722D2984}" srcOrd="0" destOrd="0" parTransId="{C0C3C106-D68F-4731-978A-98193D80C0C2}" sibTransId="{1AB60CB9-754B-48EF-AAEC-2F35F642A3EB}"/>
    <dgm:cxn modelId="{4EAE201D-0BAB-4745-9893-82E837E7032A}" type="presOf" srcId="{71AF1D45-1906-4363-9042-812C1B072993}" destId="{DE8D5B1E-A120-474C-9C37-BB9784666AC3}" srcOrd="0" destOrd="0" presId="urn:microsoft.com/office/officeart/2008/layout/HorizontalMultiLevelHierarchy"/>
    <dgm:cxn modelId="{C891BD1D-6FEC-4A70-A32F-40DCF327079E}" srcId="{FC9E7FE6-1663-4CA7-8062-BE7A2D2703F5}" destId="{63324F6C-E0C9-4C2A-A4C9-786F739BAB27}" srcOrd="1" destOrd="0" parTransId="{00572A62-4CAA-42FF-8C3C-6CD0F0ED8BEC}" sibTransId="{C96DF5DD-A697-4255-BF10-0EEF5CEE26B3}"/>
    <dgm:cxn modelId="{0912701E-8A80-4F3E-A1AF-C6DE8EA6E6F2}" type="presOf" srcId="{9C11E109-8C7E-47BC-8AE2-DB4593F01B5C}" destId="{8133359C-3879-4E21-B399-79FCBA2DF6E9}" srcOrd="0" destOrd="0" presId="urn:microsoft.com/office/officeart/2008/layout/HorizontalMultiLevelHierarchy"/>
    <dgm:cxn modelId="{93DB7F1E-9E6F-4D38-89C6-24739E6D55BC}" type="presOf" srcId="{E9AC08D2-2A33-4071-8FA9-D58CC878CCBC}" destId="{C50C87C8-4641-4B03-A64B-FA5F6B2720C0}" srcOrd="1" destOrd="0" presId="urn:microsoft.com/office/officeart/2008/layout/HorizontalMultiLevelHierarchy"/>
    <dgm:cxn modelId="{322D2526-FF6E-4A19-9205-3BF08623A3C1}" srcId="{FC9E7FE6-1663-4CA7-8062-BE7A2D2703F5}" destId="{6C013429-D479-43E0-B764-848C9A675B59}" srcOrd="2" destOrd="0" parTransId="{7C44FA87-470C-4DB8-B5BA-5EBFCEDD6108}" sibTransId="{8A0A1151-88C5-49C3-9413-91DAA4EF92A5}"/>
    <dgm:cxn modelId="{9FD16F27-CD40-41F9-98B0-776D056C535B}" srcId="{E1AA2A38-84B9-417C-90F5-492A38E6F559}" destId="{0B3B323D-18F6-4EFD-A9A7-7F0136F3D6FF}" srcOrd="0" destOrd="0" parTransId="{7D259097-03CC-43CB-AF59-D7AB903C5745}" sibTransId="{E87B1C5C-C73B-4EA8-8F33-D4378B9EBEF4}"/>
    <dgm:cxn modelId="{9E5DDE27-6EC5-4C0B-8DC6-ADCF2A2D9162}" type="presOf" srcId="{DB7BB579-2878-4B0A-A13B-DC24822AF01A}" destId="{4F91C486-BA34-4712-B275-2FA23BC3AE51}" srcOrd="0" destOrd="0" presId="urn:microsoft.com/office/officeart/2008/layout/HorizontalMultiLevelHierarchy"/>
    <dgm:cxn modelId="{4E941B2C-CB61-4AAD-90C2-F0C72B816AC7}" type="presOf" srcId="{7D259097-03CC-43CB-AF59-D7AB903C5745}" destId="{923AE09A-CD3F-4609-B6AF-2A0823902DCB}" srcOrd="1" destOrd="0" presId="urn:microsoft.com/office/officeart/2008/layout/HorizontalMultiLevelHierarchy"/>
    <dgm:cxn modelId="{0A715C2D-BD3F-4450-A5CD-8264E25D28C8}" type="presOf" srcId="{41967AC9-19BD-4AB7-8CEA-2938214B1E74}" destId="{1558C078-A330-4D33-843E-ED59E0487F3B}" srcOrd="1" destOrd="0" presId="urn:microsoft.com/office/officeart/2008/layout/HorizontalMultiLevelHierarchy"/>
    <dgm:cxn modelId="{135E222E-1043-47DC-8BC8-7ABD72607D38}" type="presOf" srcId="{EFF4F54D-CC2F-4FB5-B45F-8E09B59A18FA}" destId="{35BF7698-FD2F-42A3-915E-99470DD1E0A1}" srcOrd="1" destOrd="0" presId="urn:microsoft.com/office/officeart/2008/layout/HorizontalMultiLevelHierarchy"/>
    <dgm:cxn modelId="{CDD4AD31-4438-4D4A-833D-B7633FD3A279}" srcId="{E1AA2A38-84B9-417C-90F5-492A38E6F559}" destId="{4598795D-BABE-44CB-A4E4-21FE2AECF6F3}" srcOrd="2" destOrd="0" parTransId="{EFF4F54D-CC2F-4FB5-B45F-8E09B59A18FA}" sibTransId="{8670DAD9-FB12-43F7-BBE4-9FE9005A77E8}"/>
    <dgm:cxn modelId="{1D868B33-1EE4-4806-9DFE-464E991C29BB}" type="presOf" srcId="{12F8364A-D99F-435E-86D7-1D99B641CDC4}" destId="{75CE7D42-E9BE-475F-ADDD-777D84EA4AFE}" srcOrd="0" destOrd="0" presId="urn:microsoft.com/office/officeart/2008/layout/HorizontalMultiLevelHierarchy"/>
    <dgm:cxn modelId="{9E8B0F34-D6F9-4119-896F-99C63D81CE1F}" srcId="{5916D54E-5788-413A-8C0C-9884BE25F418}" destId="{71AF1D45-1906-4363-9042-812C1B072993}" srcOrd="0" destOrd="0" parTransId="{FE0F391D-2BDE-43F9-BB50-3642908282FB}" sibTransId="{49947D64-B3E2-4A01-8DBE-69543EFF0D1E}"/>
    <dgm:cxn modelId="{C058F43C-82BD-4A03-8BCC-13F99CC5CE34}" type="presOf" srcId="{95DA3471-52E5-4558-AF8A-D7BF1E947050}" destId="{05BBD419-7500-44A7-8685-21F606C2E223}" srcOrd="0" destOrd="0" presId="urn:microsoft.com/office/officeart/2008/layout/HorizontalMultiLevelHierarchy"/>
    <dgm:cxn modelId="{98F02340-D372-4F2F-ACA2-4A30CC133AFA}" type="presOf" srcId="{DC3E7DB7-3E78-4EED-B199-5C4EAF13CE25}" destId="{94803641-6A3F-459F-B106-BEA187BCA486}" srcOrd="0" destOrd="0" presId="urn:microsoft.com/office/officeart/2008/layout/HorizontalMultiLevelHierarchy"/>
    <dgm:cxn modelId="{05609A5E-0555-4E83-94D9-97174772DA82}" type="presOf" srcId="{F356C8C2-B755-4C17-B12A-567BC78152E9}" destId="{90D65B71-BA53-4BE0-84C0-4282A01297A5}" srcOrd="0" destOrd="0" presId="urn:microsoft.com/office/officeart/2008/layout/HorizontalMultiLevelHierarchy"/>
    <dgm:cxn modelId="{BC409043-214C-4B35-B46B-03404AB073AD}" type="presOf" srcId="{EFF4F54D-CC2F-4FB5-B45F-8E09B59A18FA}" destId="{07EB0115-BF1C-4B82-8DD2-4F9A3F647144}" srcOrd="0" destOrd="0" presId="urn:microsoft.com/office/officeart/2008/layout/HorizontalMultiLevelHierarchy"/>
    <dgm:cxn modelId="{8D72CB63-1E15-430E-B83B-2B349D961FE7}" type="presOf" srcId="{C9EF6FA7-9E50-453E-8BDB-0770FD226808}" destId="{8801639D-AD29-47AB-A873-183715FE5E1B}" srcOrd="0" destOrd="0" presId="urn:microsoft.com/office/officeart/2008/layout/HorizontalMultiLevelHierarchy"/>
    <dgm:cxn modelId="{8BF21D67-A45A-41C2-85A3-DB47342B7C77}" type="presOf" srcId="{C0C3C106-D68F-4731-978A-98193D80C0C2}" destId="{401DC106-50B5-4152-A9FA-C8F842762CE8}" srcOrd="0" destOrd="0" presId="urn:microsoft.com/office/officeart/2008/layout/HorizontalMultiLevelHierarchy"/>
    <dgm:cxn modelId="{AFBB9B68-530D-4139-A76D-31B03F86C565}" type="presOf" srcId="{00572A62-4CAA-42FF-8C3C-6CD0F0ED8BEC}" destId="{7E9692D4-8752-4A34-98A7-54083F22D75C}" srcOrd="1" destOrd="0" presId="urn:microsoft.com/office/officeart/2008/layout/HorizontalMultiLevelHierarchy"/>
    <dgm:cxn modelId="{B1E59749-A166-4FE9-9DBD-96FDE5668727}" type="presOf" srcId="{63324F6C-E0C9-4C2A-A4C9-786F739BAB27}" destId="{8F22CF51-82F9-4AD5-8326-5F0E0F6A1D1C}" srcOrd="0" destOrd="0" presId="urn:microsoft.com/office/officeart/2008/layout/HorizontalMultiLevelHierarchy"/>
    <dgm:cxn modelId="{0396F14F-D8F3-4756-A2F4-DD0607CC8A21}" type="presOf" srcId="{DBA92BB7-740E-46ED-B136-8F617498EA9D}" destId="{7FE4E1B1-7286-4ECE-9FE7-8CB970BBD6E9}" srcOrd="0" destOrd="0" presId="urn:microsoft.com/office/officeart/2008/layout/HorizontalMultiLevelHierarchy"/>
    <dgm:cxn modelId="{1FC37D72-1455-4C70-A38B-D07281795645}" type="presOf" srcId="{32736A96-3D91-4DBB-8B0E-032CB277DA3F}" destId="{6A21F7A2-29D6-452E-8C7B-35B08B9F53D3}" srcOrd="0" destOrd="0" presId="urn:microsoft.com/office/officeart/2008/layout/HorizontalMultiLevelHierarchy"/>
    <dgm:cxn modelId="{BFF55374-A771-4DDC-8D8D-87E0803650EF}" type="presOf" srcId="{41967AC9-19BD-4AB7-8CEA-2938214B1E74}" destId="{1E8209B8-214B-4019-AE79-F95589B4E292}" srcOrd="0" destOrd="0" presId="urn:microsoft.com/office/officeart/2008/layout/HorizontalMultiLevelHierarchy"/>
    <dgm:cxn modelId="{EE806A76-B8F1-4F8F-B9EC-37E692BB482E}" type="presOf" srcId="{1647BEF6-AD32-48E3-897B-71A882FA73FE}" destId="{1A6EF25F-2399-4F5A-B887-A8A4573FA485}" srcOrd="1" destOrd="0" presId="urn:microsoft.com/office/officeart/2008/layout/HorizontalMultiLevelHierarchy"/>
    <dgm:cxn modelId="{D6018176-E13E-4CC8-96D6-41A7A72F067A}" type="presOf" srcId="{E1AA2A38-84B9-417C-90F5-492A38E6F559}" destId="{BF13A67F-CFB5-46B5-9534-F0C80742A04A}" srcOrd="0" destOrd="0" presId="urn:microsoft.com/office/officeart/2008/layout/HorizontalMultiLevelHierarchy"/>
    <dgm:cxn modelId="{BD370978-F109-4001-B566-63556098D7A5}" type="presOf" srcId="{7CC40A95-1112-474A-924D-FFF8249BFDF8}" destId="{97F2BA04-83B3-4887-8375-B42E65153906}" srcOrd="1" destOrd="0" presId="urn:microsoft.com/office/officeart/2008/layout/HorizontalMultiLevelHierarchy"/>
    <dgm:cxn modelId="{880A1458-F1F9-4644-ADCD-5B9FF9892D1D}" srcId="{6C013429-D479-43E0-B764-848C9A675B59}" destId="{DBA92BB7-740E-46ED-B136-8F617498EA9D}" srcOrd="0" destOrd="0" parTransId="{4C4C86EE-5F18-4535-B503-FED97BEC5E8F}" sibTransId="{CA26104C-1276-4631-9ECC-CF5579411EDE}"/>
    <dgm:cxn modelId="{54275D58-D2D3-418D-8CEF-64116C933192}" type="presOf" srcId="{46C0F1A6-8BA0-42D1-B351-F687CA2A0964}" destId="{0B519476-54E4-480F-8DB5-8FFF4E76A6AA}" srcOrd="0" destOrd="0" presId="urn:microsoft.com/office/officeart/2008/layout/HorizontalMultiLevelHierarchy"/>
    <dgm:cxn modelId="{9126A080-7664-481A-AB87-4F078FA6F4D0}" type="presOf" srcId="{9C11E109-8C7E-47BC-8AE2-DB4593F01B5C}" destId="{FB9F23F6-EBEE-4FDC-B4A8-57E33674790D}" srcOrd="1" destOrd="0" presId="urn:microsoft.com/office/officeart/2008/layout/HorizontalMultiLevelHierarchy"/>
    <dgm:cxn modelId="{51A19282-AD8F-483C-8D14-2C7A00B0DF97}" type="presOf" srcId="{7C44FA87-470C-4DB8-B5BA-5EBFCEDD6108}" destId="{E50CBC7E-22E1-447F-AD83-707EBDC1B913}" srcOrd="1" destOrd="0" presId="urn:microsoft.com/office/officeart/2008/layout/HorizontalMultiLevelHierarchy"/>
    <dgm:cxn modelId="{73827A8B-663F-488E-936D-B2E9F8836E84}" type="presOf" srcId="{0B3B323D-18F6-4EFD-A9A7-7F0136F3D6FF}" destId="{5D6C58FE-D903-4B35-90C9-09406175BC95}" srcOrd="0" destOrd="0" presId="urn:microsoft.com/office/officeart/2008/layout/HorizontalMultiLevelHierarchy"/>
    <dgm:cxn modelId="{189A9192-8E8C-4B8B-87E8-D3ECAFDB61F6}" type="presOf" srcId="{4C4C86EE-5F18-4535-B503-FED97BEC5E8F}" destId="{E4A061A1-37AA-41C2-8125-D980F63FACF2}" srcOrd="1" destOrd="0" presId="urn:microsoft.com/office/officeart/2008/layout/HorizontalMultiLevelHierarchy"/>
    <dgm:cxn modelId="{F16E2B96-AC33-42F9-A2EB-43702FEF7884}" srcId="{12F8364A-D99F-435E-86D7-1D99B641CDC4}" destId="{FC9E7FE6-1663-4CA7-8062-BE7A2D2703F5}" srcOrd="0" destOrd="0" parTransId="{539F550A-B694-440B-9B0D-47EC1FE732D1}" sibTransId="{A588C6E3-0C26-4E9D-B1B2-314FD2C7A982}"/>
    <dgm:cxn modelId="{847FD998-32C5-48B8-A88A-803B964B6561}" type="presOf" srcId="{E92E2D3F-B4E3-45B6-898E-3A4486D2F55B}" destId="{4C91E87B-A434-44D6-9D45-02F11ACAA077}" srcOrd="0" destOrd="0" presId="urn:microsoft.com/office/officeart/2008/layout/HorizontalMultiLevelHierarchy"/>
    <dgm:cxn modelId="{AF905EA0-61F4-4A16-8384-67965335BFE8}" type="presOf" srcId="{4AE27F82-92E0-4501-B494-340B5EC334FC}" destId="{2FA1D972-6F7F-4C15-9496-2375A1A554E5}" srcOrd="0" destOrd="0" presId="urn:microsoft.com/office/officeart/2008/layout/HorizontalMultiLevelHierarchy"/>
    <dgm:cxn modelId="{957905A2-F6FA-4BD8-ACAB-09DFBDCFE8E9}" type="presOf" srcId="{DB7BB579-2878-4B0A-A13B-DC24822AF01A}" destId="{3ABD96F3-F360-4FC2-A12C-E8E522E87C74}" srcOrd="1" destOrd="0" presId="urn:microsoft.com/office/officeart/2008/layout/HorizontalMultiLevelHierarchy"/>
    <dgm:cxn modelId="{DFF17BA4-AD6A-4F6A-98D4-AED1677513AB}" srcId="{4598795D-BABE-44CB-A4E4-21FE2AECF6F3}" destId="{250F478C-F89C-4A96-BAEF-76A9667B680B}" srcOrd="0" destOrd="0" parTransId="{9D3C0E3A-EB10-4F38-8FD1-249F1216E323}" sibTransId="{8666CAF8-FFD2-4548-8D7D-F1482751C928}"/>
    <dgm:cxn modelId="{0EE74EB4-09DA-44D1-A3D4-74167F73A79D}" srcId="{BF2183B9-49C8-4993-9310-D554CE5AE9C3}" destId="{32736A96-3D91-4DBB-8B0E-032CB277DA3F}" srcOrd="0" destOrd="0" parTransId="{1647BEF6-AD32-48E3-897B-71A882FA73FE}" sibTransId="{210F7FEF-FD42-4D91-9EAD-E3E4D2353F22}"/>
    <dgm:cxn modelId="{881176B7-3960-4E0B-A7F1-F4EB7A6329A6}" srcId="{C9EF6FA7-9E50-453E-8BDB-0770FD226808}" destId="{95DA3471-52E5-4558-AF8A-D7BF1E947050}" srcOrd="0" destOrd="0" parTransId="{DC3E7DB7-3E78-4EED-B199-5C4EAF13CE25}" sibTransId="{6F70A562-0FEF-48E5-9295-FCCE216B6723}"/>
    <dgm:cxn modelId="{4A2E71BB-FF1D-46A5-B423-7DC68FF26F97}" type="presOf" srcId="{FC9E7FE6-1663-4CA7-8062-BE7A2D2703F5}" destId="{FD48EB14-98E4-4DE6-974A-CCC8B1A4536D}" srcOrd="0" destOrd="0" presId="urn:microsoft.com/office/officeart/2008/layout/HorizontalMultiLevelHierarchy"/>
    <dgm:cxn modelId="{54516CBC-2A88-436B-820D-8E371AB8155B}" type="presOf" srcId="{7D259097-03CC-43CB-AF59-D7AB903C5745}" destId="{16094272-466D-40C3-BB9C-114AE09E6C94}" srcOrd="0" destOrd="0" presId="urn:microsoft.com/office/officeart/2008/layout/HorizontalMultiLevelHierarchy"/>
    <dgm:cxn modelId="{CAA862BD-986B-4361-8E24-17B6BD1B6FDA}" type="presOf" srcId="{6C013429-D479-43E0-B764-848C9A675B59}" destId="{0ABAA0C4-95E4-4239-9738-16AB89D591C6}" srcOrd="0" destOrd="0" presId="urn:microsoft.com/office/officeart/2008/layout/HorizontalMultiLevelHierarchy"/>
    <dgm:cxn modelId="{62FF88BD-8063-4666-9E0D-DD43874AF2E1}" type="presOf" srcId="{9D3C0E3A-EB10-4F38-8FD1-249F1216E323}" destId="{968C00DD-380F-4E56-80D5-5245AB395651}" srcOrd="1" destOrd="0" presId="urn:microsoft.com/office/officeart/2008/layout/HorizontalMultiLevelHierarchy"/>
    <dgm:cxn modelId="{BD999CC1-2FB3-4E1C-AA67-7D57F2537E7A}" srcId="{E1AA2A38-84B9-417C-90F5-492A38E6F559}" destId="{BF2183B9-49C8-4993-9310-D554CE5AE9C3}" srcOrd="4" destOrd="0" parTransId="{4AE27F82-92E0-4501-B494-340B5EC334FC}" sibTransId="{FAD3D61C-CC63-4E18-A3DF-86076231D42B}"/>
    <dgm:cxn modelId="{142CD3C4-8E1D-429A-8D70-ABC93F397F3E}" srcId="{FC9E7FE6-1663-4CA7-8062-BE7A2D2703F5}" destId="{E1AA2A38-84B9-417C-90F5-492A38E6F559}" srcOrd="0" destOrd="0" parTransId="{DB7BB579-2878-4B0A-A13B-DC24822AF01A}" sibTransId="{66578B67-2D2E-43E0-B23B-7314C04A0A31}"/>
    <dgm:cxn modelId="{A31B41C9-6238-4FDB-A28A-8BA2E4E88DCD}" srcId="{DBA92BB7-740E-46ED-B136-8F617498EA9D}" destId="{21D73EDA-ED35-49CF-977F-2F52F12FFD51}" srcOrd="0" destOrd="0" parTransId="{7CC40A95-1112-474A-924D-FFF8249BFDF8}" sibTransId="{06499440-77F8-442F-A2F7-2682D60BE9FD}"/>
    <dgm:cxn modelId="{249D79CA-EAE7-4D20-941D-3478F485BFEF}" type="presOf" srcId="{4598795D-BABE-44CB-A4E4-21FE2AECF6F3}" destId="{7DC2F83B-022F-48E1-821E-D7F3BC3F7285}" srcOrd="0" destOrd="0" presId="urn:microsoft.com/office/officeart/2008/layout/HorizontalMultiLevelHierarchy"/>
    <dgm:cxn modelId="{9DCD62D1-510A-4377-B02C-C6154A7E6326}" type="presOf" srcId="{E9AC08D2-2A33-4071-8FA9-D58CC878CCBC}" destId="{17B96684-3F63-4FF8-9D5C-01121C357CA0}" srcOrd="0" destOrd="0" presId="urn:microsoft.com/office/officeart/2008/layout/HorizontalMultiLevelHierarchy"/>
    <dgm:cxn modelId="{8189F8D2-63CC-47A1-A9A2-5D856A29F45E}" srcId="{0B3B323D-18F6-4EFD-A9A7-7F0136F3D6FF}" destId="{E92E2D3F-B4E3-45B6-898E-3A4486D2F55B}" srcOrd="0" destOrd="0" parTransId="{41967AC9-19BD-4AB7-8CEA-2938214B1E74}" sibTransId="{EC381F2F-E414-44B8-907D-CB84086AE6A1}"/>
    <dgm:cxn modelId="{A54233D4-1877-4E42-81EA-D598F4E7481C}" type="presOf" srcId="{C0C3C106-D68F-4731-978A-98193D80C0C2}" destId="{85AE0051-54C2-467D-BBF5-4F301FF1812A}" srcOrd="1" destOrd="0" presId="urn:microsoft.com/office/officeart/2008/layout/HorizontalMultiLevelHierarchy"/>
    <dgm:cxn modelId="{15818FD4-E6A7-4BB8-AA3B-04AFF6FDE01B}" type="presOf" srcId="{7CC40A95-1112-474A-924D-FFF8249BFDF8}" destId="{1F982622-7557-48EA-936C-AACF284C4E93}" srcOrd="0" destOrd="0" presId="urn:microsoft.com/office/officeart/2008/layout/HorizontalMultiLevelHierarchy"/>
    <dgm:cxn modelId="{932EDBD7-6E0F-4E5E-B8CB-321513449697}" srcId="{E1AA2A38-84B9-417C-90F5-492A38E6F559}" destId="{C9EF6FA7-9E50-453E-8BDB-0770FD226808}" srcOrd="3" destOrd="0" parTransId="{E9AC08D2-2A33-4071-8FA9-D58CC878CCBC}" sibTransId="{EB25EDFF-E27A-45BC-B518-4662560778A5}"/>
    <dgm:cxn modelId="{B4C99FE5-9C92-45E9-945F-20D21622E8FB}" type="presOf" srcId="{DC3E7DB7-3E78-4EED-B199-5C4EAF13CE25}" destId="{BBFDFCAD-78CA-4FC7-A158-74D6D2F8AFD0}" srcOrd="1" destOrd="0" presId="urn:microsoft.com/office/officeart/2008/layout/HorizontalMultiLevelHierarchy"/>
    <dgm:cxn modelId="{18AE57EC-66DE-4F03-994D-0A419BC69547}" type="presOf" srcId="{9D3C0E3A-EB10-4F38-8FD1-249F1216E323}" destId="{BBA2EAD5-758F-4085-AD68-CDBB5B018855}" srcOrd="0" destOrd="0" presId="urn:microsoft.com/office/officeart/2008/layout/HorizontalMultiLevelHierarchy"/>
    <dgm:cxn modelId="{72E6A8ED-FA34-4436-94F8-63E54EE2DE2C}" type="presOf" srcId="{AD9AB290-F7AF-43C5-A2F0-A44C722D2984}" destId="{43A5B934-6D57-4594-A9A8-30B7375D0FE4}" srcOrd="0" destOrd="0" presId="urn:microsoft.com/office/officeart/2008/layout/HorizontalMultiLevelHierarchy"/>
    <dgm:cxn modelId="{C1C0C9F1-A197-4607-8AA1-13967FEBC6EA}" type="presOf" srcId="{4C4C86EE-5F18-4535-B503-FED97BEC5E8F}" destId="{26482BC1-2F62-45A5-8402-CE079E5E5C85}" srcOrd="0" destOrd="0" presId="urn:microsoft.com/office/officeart/2008/layout/HorizontalMultiLevelHierarchy"/>
    <dgm:cxn modelId="{912604F2-3EF4-43EC-AE40-F9ADF057516C}" type="presOf" srcId="{250F478C-F89C-4A96-BAEF-76A9667B680B}" destId="{4F69869F-2DF7-45F3-916C-D03B3C122706}" srcOrd="0" destOrd="0" presId="urn:microsoft.com/office/officeart/2008/layout/HorizontalMultiLevelHierarchy"/>
    <dgm:cxn modelId="{29874AF2-72F1-40EF-8568-EC0F3B08BEB2}" type="presOf" srcId="{FE0F391D-2BDE-43F9-BB50-3642908282FB}" destId="{9F3DC498-9873-448D-95C0-C1FB15DE9282}" srcOrd="1" destOrd="0" presId="urn:microsoft.com/office/officeart/2008/layout/HorizontalMultiLevelHierarchy"/>
    <dgm:cxn modelId="{5C0CD4F4-6CA9-470E-BF09-E8B50CCA67CF}" type="presOf" srcId="{1647BEF6-AD32-48E3-897B-71A882FA73FE}" destId="{C5E8272C-A55D-4B4C-933C-A4DDA2B3AE89}" srcOrd="0" destOrd="0" presId="urn:microsoft.com/office/officeart/2008/layout/HorizontalMultiLevelHierarchy"/>
    <dgm:cxn modelId="{5CDDECF8-492C-4F56-99E4-0F2A206CFAA0}" type="presOf" srcId="{4AE27F82-92E0-4501-B494-340B5EC334FC}" destId="{F34B3A17-334C-4819-A3AC-8566C2ACC524}" srcOrd="1" destOrd="0" presId="urn:microsoft.com/office/officeart/2008/layout/HorizontalMultiLevelHierarchy"/>
    <dgm:cxn modelId="{8F6D3AF9-610C-42E3-B21A-92D0AD89FDC4}" type="presOf" srcId="{00572A62-4CAA-42FF-8C3C-6CD0F0ED8BEC}" destId="{8543888A-1653-439B-8E04-7A0EB4593315}" srcOrd="0" destOrd="0" presId="urn:microsoft.com/office/officeart/2008/layout/HorizontalMultiLevelHierarchy"/>
    <dgm:cxn modelId="{F1114DFE-DD00-4EF5-AD45-4A60B95F7174}" type="presOf" srcId="{21D73EDA-ED35-49CF-977F-2F52F12FFD51}" destId="{900DA65B-C4FF-4F89-90A6-AA66CFE0DF43}" srcOrd="0" destOrd="0" presId="urn:microsoft.com/office/officeart/2008/layout/HorizontalMultiLevelHierarchy"/>
    <dgm:cxn modelId="{50655962-16AF-48B9-9A96-54BCE767F83E}" type="presParOf" srcId="{75CE7D42-E9BE-475F-ADDD-777D84EA4AFE}" destId="{2F755F92-8D78-4762-BCD7-AAD792C01235}" srcOrd="0" destOrd="0" presId="urn:microsoft.com/office/officeart/2008/layout/HorizontalMultiLevelHierarchy"/>
    <dgm:cxn modelId="{210797DE-31F1-4585-9991-4B101D56D332}" type="presParOf" srcId="{2F755F92-8D78-4762-BCD7-AAD792C01235}" destId="{FD48EB14-98E4-4DE6-974A-CCC8B1A4536D}" srcOrd="0" destOrd="0" presId="urn:microsoft.com/office/officeart/2008/layout/HorizontalMultiLevelHierarchy"/>
    <dgm:cxn modelId="{C71743D1-03AB-4A1F-AD1A-B716341EB238}" type="presParOf" srcId="{2F755F92-8D78-4762-BCD7-AAD792C01235}" destId="{35307358-54C2-4F65-8CFA-F1F0833BE308}" srcOrd="1" destOrd="0" presId="urn:microsoft.com/office/officeart/2008/layout/HorizontalMultiLevelHierarchy"/>
    <dgm:cxn modelId="{6333B44B-DA4B-4A1B-B81F-60FE459C0087}" type="presParOf" srcId="{35307358-54C2-4F65-8CFA-F1F0833BE308}" destId="{4F91C486-BA34-4712-B275-2FA23BC3AE51}" srcOrd="0" destOrd="0" presId="urn:microsoft.com/office/officeart/2008/layout/HorizontalMultiLevelHierarchy"/>
    <dgm:cxn modelId="{CD2763A9-EC09-410D-8448-453615D83F38}" type="presParOf" srcId="{4F91C486-BA34-4712-B275-2FA23BC3AE51}" destId="{3ABD96F3-F360-4FC2-A12C-E8E522E87C74}" srcOrd="0" destOrd="0" presId="urn:microsoft.com/office/officeart/2008/layout/HorizontalMultiLevelHierarchy"/>
    <dgm:cxn modelId="{27F7A8C2-2552-4EAD-9E15-8FC8D1F74757}" type="presParOf" srcId="{35307358-54C2-4F65-8CFA-F1F0833BE308}" destId="{5820DF76-8695-4067-A6CB-FA1ADC8A3160}" srcOrd="1" destOrd="0" presId="urn:microsoft.com/office/officeart/2008/layout/HorizontalMultiLevelHierarchy"/>
    <dgm:cxn modelId="{A96E6065-78E9-4DD4-ACA1-8AAB8CAB5B29}" type="presParOf" srcId="{5820DF76-8695-4067-A6CB-FA1ADC8A3160}" destId="{BF13A67F-CFB5-46B5-9534-F0C80742A04A}" srcOrd="0" destOrd="0" presId="urn:microsoft.com/office/officeart/2008/layout/HorizontalMultiLevelHierarchy"/>
    <dgm:cxn modelId="{856B50E2-43C7-4B18-9F7B-29209B251F7A}" type="presParOf" srcId="{5820DF76-8695-4067-A6CB-FA1ADC8A3160}" destId="{69F977DA-9240-43E6-B206-8B9090DE3FE4}" srcOrd="1" destOrd="0" presId="urn:microsoft.com/office/officeart/2008/layout/HorizontalMultiLevelHierarchy"/>
    <dgm:cxn modelId="{1292242D-A110-4578-AF5F-3759ECACA345}" type="presParOf" srcId="{69F977DA-9240-43E6-B206-8B9090DE3FE4}" destId="{16094272-466D-40C3-BB9C-114AE09E6C94}" srcOrd="0" destOrd="0" presId="urn:microsoft.com/office/officeart/2008/layout/HorizontalMultiLevelHierarchy"/>
    <dgm:cxn modelId="{F17B4A7A-202B-47C7-94DF-CBD55F7ED695}" type="presParOf" srcId="{16094272-466D-40C3-BB9C-114AE09E6C94}" destId="{923AE09A-CD3F-4609-B6AF-2A0823902DCB}" srcOrd="0" destOrd="0" presId="urn:microsoft.com/office/officeart/2008/layout/HorizontalMultiLevelHierarchy"/>
    <dgm:cxn modelId="{5B5F7B87-390D-46C3-BC2E-DEE35831F7C8}" type="presParOf" srcId="{69F977DA-9240-43E6-B206-8B9090DE3FE4}" destId="{59791EFE-313E-4E6B-AA46-DCF9DDD2CE32}" srcOrd="1" destOrd="0" presId="urn:microsoft.com/office/officeart/2008/layout/HorizontalMultiLevelHierarchy"/>
    <dgm:cxn modelId="{8EA6997B-5EEC-4640-A3D8-7D9BBAC098EA}" type="presParOf" srcId="{59791EFE-313E-4E6B-AA46-DCF9DDD2CE32}" destId="{5D6C58FE-D903-4B35-90C9-09406175BC95}" srcOrd="0" destOrd="0" presId="urn:microsoft.com/office/officeart/2008/layout/HorizontalMultiLevelHierarchy"/>
    <dgm:cxn modelId="{CB8EC21E-3E30-40DD-BF71-46789B932409}" type="presParOf" srcId="{59791EFE-313E-4E6B-AA46-DCF9DDD2CE32}" destId="{2031A1DB-E0DC-45DF-8128-9F8F4A1B0265}" srcOrd="1" destOrd="0" presId="urn:microsoft.com/office/officeart/2008/layout/HorizontalMultiLevelHierarchy"/>
    <dgm:cxn modelId="{795853F0-5A9C-4624-9740-4FD917A65C23}" type="presParOf" srcId="{2031A1DB-E0DC-45DF-8128-9F8F4A1B0265}" destId="{1E8209B8-214B-4019-AE79-F95589B4E292}" srcOrd="0" destOrd="0" presId="urn:microsoft.com/office/officeart/2008/layout/HorizontalMultiLevelHierarchy"/>
    <dgm:cxn modelId="{3571AB13-DEEB-4EBE-B10D-910005C7644E}" type="presParOf" srcId="{1E8209B8-214B-4019-AE79-F95589B4E292}" destId="{1558C078-A330-4D33-843E-ED59E0487F3B}" srcOrd="0" destOrd="0" presId="urn:microsoft.com/office/officeart/2008/layout/HorizontalMultiLevelHierarchy"/>
    <dgm:cxn modelId="{49E7DFF4-4E73-485B-9D29-EAE9CD2C8512}" type="presParOf" srcId="{2031A1DB-E0DC-45DF-8128-9F8F4A1B0265}" destId="{9281C012-5DDF-436A-8D57-FB5DDE3B33C9}" srcOrd="1" destOrd="0" presId="urn:microsoft.com/office/officeart/2008/layout/HorizontalMultiLevelHierarchy"/>
    <dgm:cxn modelId="{792D6E04-A2CC-4095-8E62-E49AB97D635F}" type="presParOf" srcId="{9281C012-5DDF-436A-8D57-FB5DDE3B33C9}" destId="{4C91E87B-A434-44D6-9D45-02F11ACAA077}" srcOrd="0" destOrd="0" presId="urn:microsoft.com/office/officeart/2008/layout/HorizontalMultiLevelHierarchy"/>
    <dgm:cxn modelId="{C91E8E4B-3C57-4575-A3C4-5EE687D66266}" type="presParOf" srcId="{9281C012-5DDF-436A-8D57-FB5DDE3B33C9}" destId="{C8D0A6B8-2CF3-4C7D-878E-B78C5A06FC96}" srcOrd="1" destOrd="0" presId="urn:microsoft.com/office/officeart/2008/layout/HorizontalMultiLevelHierarchy"/>
    <dgm:cxn modelId="{6A28BD5E-CB2F-49A5-8204-4634CD602AF7}" type="presParOf" srcId="{69F977DA-9240-43E6-B206-8B9090DE3FE4}" destId="{90D65B71-BA53-4BE0-84C0-4282A01297A5}" srcOrd="2" destOrd="0" presId="urn:microsoft.com/office/officeart/2008/layout/HorizontalMultiLevelHierarchy"/>
    <dgm:cxn modelId="{E987B5DA-8F69-4048-A2F9-93F70106D7AE}" type="presParOf" srcId="{90D65B71-BA53-4BE0-84C0-4282A01297A5}" destId="{5B4FB016-242E-4414-B3FA-18E4E4F4AB34}" srcOrd="0" destOrd="0" presId="urn:microsoft.com/office/officeart/2008/layout/HorizontalMultiLevelHierarchy"/>
    <dgm:cxn modelId="{0C0718D2-3EDA-401F-9794-EE268B7F1182}" type="presParOf" srcId="{69F977DA-9240-43E6-B206-8B9090DE3FE4}" destId="{4401331D-1290-490C-9967-E5171834041E}" srcOrd="3" destOrd="0" presId="urn:microsoft.com/office/officeart/2008/layout/HorizontalMultiLevelHierarchy"/>
    <dgm:cxn modelId="{E14F462C-E448-44E2-AD77-08F45F46193B}" type="presParOf" srcId="{4401331D-1290-490C-9967-E5171834041E}" destId="{0B519476-54E4-480F-8DB5-8FFF4E76A6AA}" srcOrd="0" destOrd="0" presId="urn:microsoft.com/office/officeart/2008/layout/HorizontalMultiLevelHierarchy"/>
    <dgm:cxn modelId="{BE1A6532-FC32-4EC2-AC80-4F2FBAB84096}" type="presParOf" srcId="{4401331D-1290-490C-9967-E5171834041E}" destId="{23951FE3-C3BC-4B33-B133-00E2D7F51470}" srcOrd="1" destOrd="0" presId="urn:microsoft.com/office/officeart/2008/layout/HorizontalMultiLevelHierarchy"/>
    <dgm:cxn modelId="{8A56C49E-D734-4699-9880-EF1E1663A796}" type="presParOf" srcId="{23951FE3-C3BC-4B33-B133-00E2D7F51470}" destId="{401DC106-50B5-4152-A9FA-C8F842762CE8}" srcOrd="0" destOrd="0" presId="urn:microsoft.com/office/officeart/2008/layout/HorizontalMultiLevelHierarchy"/>
    <dgm:cxn modelId="{9F1649D3-001D-4602-924A-03BBAD34D435}" type="presParOf" srcId="{401DC106-50B5-4152-A9FA-C8F842762CE8}" destId="{85AE0051-54C2-467D-BBF5-4F301FF1812A}" srcOrd="0" destOrd="0" presId="urn:microsoft.com/office/officeart/2008/layout/HorizontalMultiLevelHierarchy"/>
    <dgm:cxn modelId="{3E60AAD4-7DEB-4A42-82A9-CE331543FBA3}" type="presParOf" srcId="{23951FE3-C3BC-4B33-B133-00E2D7F51470}" destId="{DBEBAD9A-6AFF-4306-B1B1-6260B403875C}" srcOrd="1" destOrd="0" presId="urn:microsoft.com/office/officeart/2008/layout/HorizontalMultiLevelHierarchy"/>
    <dgm:cxn modelId="{1814D2E1-07AD-4E9F-9438-8D857D8CB08C}" type="presParOf" srcId="{DBEBAD9A-6AFF-4306-B1B1-6260B403875C}" destId="{43A5B934-6D57-4594-A9A8-30B7375D0FE4}" srcOrd="0" destOrd="0" presId="urn:microsoft.com/office/officeart/2008/layout/HorizontalMultiLevelHierarchy"/>
    <dgm:cxn modelId="{15353BCB-DF5E-4BAF-B22E-50C63FDB0974}" type="presParOf" srcId="{DBEBAD9A-6AFF-4306-B1B1-6260B403875C}" destId="{009C7C03-93DE-43B8-9BE4-E0B7D5993CE6}" srcOrd="1" destOrd="0" presId="urn:microsoft.com/office/officeart/2008/layout/HorizontalMultiLevelHierarchy"/>
    <dgm:cxn modelId="{654FCD1F-6F89-40C4-B505-C9E0BFDEF4D5}" type="presParOf" srcId="{69F977DA-9240-43E6-B206-8B9090DE3FE4}" destId="{07EB0115-BF1C-4B82-8DD2-4F9A3F647144}" srcOrd="4" destOrd="0" presId="urn:microsoft.com/office/officeart/2008/layout/HorizontalMultiLevelHierarchy"/>
    <dgm:cxn modelId="{F7F4419A-9E97-4EFC-8ACB-E28551FF0F8B}" type="presParOf" srcId="{07EB0115-BF1C-4B82-8DD2-4F9A3F647144}" destId="{35BF7698-FD2F-42A3-915E-99470DD1E0A1}" srcOrd="0" destOrd="0" presId="urn:microsoft.com/office/officeart/2008/layout/HorizontalMultiLevelHierarchy"/>
    <dgm:cxn modelId="{F658DFFD-20B7-4226-BAC6-364121C95742}" type="presParOf" srcId="{69F977DA-9240-43E6-B206-8B9090DE3FE4}" destId="{FD9606BD-2F11-4A26-9733-BD504BB3D314}" srcOrd="5" destOrd="0" presId="urn:microsoft.com/office/officeart/2008/layout/HorizontalMultiLevelHierarchy"/>
    <dgm:cxn modelId="{ECBAC3DD-169D-49C6-A086-7327B446FBC1}" type="presParOf" srcId="{FD9606BD-2F11-4A26-9733-BD504BB3D314}" destId="{7DC2F83B-022F-48E1-821E-D7F3BC3F7285}" srcOrd="0" destOrd="0" presId="urn:microsoft.com/office/officeart/2008/layout/HorizontalMultiLevelHierarchy"/>
    <dgm:cxn modelId="{35DDA6CB-BEB2-4C53-B393-5D9D600B0ED1}" type="presParOf" srcId="{FD9606BD-2F11-4A26-9733-BD504BB3D314}" destId="{7A63A0E1-F7A7-4B67-B938-9E1165A67D99}" srcOrd="1" destOrd="0" presId="urn:microsoft.com/office/officeart/2008/layout/HorizontalMultiLevelHierarchy"/>
    <dgm:cxn modelId="{65E61A2B-27A0-47EA-9125-FA0C9D237E20}" type="presParOf" srcId="{7A63A0E1-F7A7-4B67-B938-9E1165A67D99}" destId="{BBA2EAD5-758F-4085-AD68-CDBB5B018855}" srcOrd="0" destOrd="0" presId="urn:microsoft.com/office/officeart/2008/layout/HorizontalMultiLevelHierarchy"/>
    <dgm:cxn modelId="{95A45DE0-D9A3-4F0D-8484-D524E262C0EB}" type="presParOf" srcId="{BBA2EAD5-758F-4085-AD68-CDBB5B018855}" destId="{968C00DD-380F-4E56-80D5-5245AB395651}" srcOrd="0" destOrd="0" presId="urn:microsoft.com/office/officeart/2008/layout/HorizontalMultiLevelHierarchy"/>
    <dgm:cxn modelId="{8D85E172-F4FC-4DF6-B4B4-47C225850A22}" type="presParOf" srcId="{7A63A0E1-F7A7-4B67-B938-9E1165A67D99}" destId="{82F025E8-5B31-458A-A316-50003E2ED161}" srcOrd="1" destOrd="0" presId="urn:microsoft.com/office/officeart/2008/layout/HorizontalMultiLevelHierarchy"/>
    <dgm:cxn modelId="{ED98D095-413C-48B6-B472-65F0818DC092}" type="presParOf" srcId="{82F025E8-5B31-458A-A316-50003E2ED161}" destId="{4F69869F-2DF7-45F3-916C-D03B3C122706}" srcOrd="0" destOrd="0" presId="urn:microsoft.com/office/officeart/2008/layout/HorizontalMultiLevelHierarchy"/>
    <dgm:cxn modelId="{19CEDD6C-5A98-4EF0-8006-598F7B28D3FF}" type="presParOf" srcId="{82F025E8-5B31-458A-A316-50003E2ED161}" destId="{462674A6-CE12-44D6-BC74-821C08C6EC47}" srcOrd="1" destOrd="0" presId="urn:microsoft.com/office/officeart/2008/layout/HorizontalMultiLevelHierarchy"/>
    <dgm:cxn modelId="{7F8837A5-D19B-4A4F-A9D6-0ED4DB142143}" type="presParOf" srcId="{69F977DA-9240-43E6-B206-8B9090DE3FE4}" destId="{17B96684-3F63-4FF8-9D5C-01121C357CA0}" srcOrd="6" destOrd="0" presId="urn:microsoft.com/office/officeart/2008/layout/HorizontalMultiLevelHierarchy"/>
    <dgm:cxn modelId="{FC455C15-8D65-47C1-BC7C-D319B02884C2}" type="presParOf" srcId="{17B96684-3F63-4FF8-9D5C-01121C357CA0}" destId="{C50C87C8-4641-4B03-A64B-FA5F6B2720C0}" srcOrd="0" destOrd="0" presId="urn:microsoft.com/office/officeart/2008/layout/HorizontalMultiLevelHierarchy"/>
    <dgm:cxn modelId="{5164A427-CA62-4759-A51C-7DC4E48536BF}" type="presParOf" srcId="{69F977DA-9240-43E6-B206-8B9090DE3FE4}" destId="{50B2940C-5E2E-4CCB-B220-C876A6ACF185}" srcOrd="7" destOrd="0" presId="urn:microsoft.com/office/officeart/2008/layout/HorizontalMultiLevelHierarchy"/>
    <dgm:cxn modelId="{4A71CD55-5510-47BB-8013-BF87BEFD6C33}" type="presParOf" srcId="{50B2940C-5E2E-4CCB-B220-C876A6ACF185}" destId="{8801639D-AD29-47AB-A873-183715FE5E1B}" srcOrd="0" destOrd="0" presId="urn:microsoft.com/office/officeart/2008/layout/HorizontalMultiLevelHierarchy"/>
    <dgm:cxn modelId="{EB88BE98-E9EF-4593-AAF8-F173E5970F3D}" type="presParOf" srcId="{50B2940C-5E2E-4CCB-B220-C876A6ACF185}" destId="{FEC4484B-D4A3-404A-B4D2-86F3B4F94F5E}" srcOrd="1" destOrd="0" presId="urn:microsoft.com/office/officeart/2008/layout/HorizontalMultiLevelHierarchy"/>
    <dgm:cxn modelId="{3CF9339A-19A2-4BCA-B3C0-23EFDB6ADEB5}" type="presParOf" srcId="{FEC4484B-D4A3-404A-B4D2-86F3B4F94F5E}" destId="{94803641-6A3F-459F-B106-BEA187BCA486}" srcOrd="0" destOrd="0" presId="urn:microsoft.com/office/officeart/2008/layout/HorizontalMultiLevelHierarchy"/>
    <dgm:cxn modelId="{2EE25A6A-0635-439F-BB12-4F295E7EAD51}" type="presParOf" srcId="{94803641-6A3F-459F-B106-BEA187BCA486}" destId="{BBFDFCAD-78CA-4FC7-A158-74D6D2F8AFD0}" srcOrd="0" destOrd="0" presId="urn:microsoft.com/office/officeart/2008/layout/HorizontalMultiLevelHierarchy"/>
    <dgm:cxn modelId="{526633AF-E5FC-42E0-A91F-1E0D2B1B3160}" type="presParOf" srcId="{FEC4484B-D4A3-404A-B4D2-86F3B4F94F5E}" destId="{4AD67052-CACE-4173-A5AE-96FCC012D925}" srcOrd="1" destOrd="0" presId="urn:microsoft.com/office/officeart/2008/layout/HorizontalMultiLevelHierarchy"/>
    <dgm:cxn modelId="{F0C9A0D2-A0DF-4A56-B3FC-180739DFB6C1}" type="presParOf" srcId="{4AD67052-CACE-4173-A5AE-96FCC012D925}" destId="{05BBD419-7500-44A7-8685-21F606C2E223}" srcOrd="0" destOrd="0" presId="urn:microsoft.com/office/officeart/2008/layout/HorizontalMultiLevelHierarchy"/>
    <dgm:cxn modelId="{4D0432BB-3B38-4068-B037-7146C77E59EE}" type="presParOf" srcId="{4AD67052-CACE-4173-A5AE-96FCC012D925}" destId="{224543B6-A0AA-4D77-9F12-A60257B3D1CD}" srcOrd="1" destOrd="0" presId="urn:microsoft.com/office/officeart/2008/layout/HorizontalMultiLevelHierarchy"/>
    <dgm:cxn modelId="{02C0351A-D6F7-455A-801A-261D0F1331A5}" type="presParOf" srcId="{69F977DA-9240-43E6-B206-8B9090DE3FE4}" destId="{2FA1D972-6F7F-4C15-9496-2375A1A554E5}" srcOrd="8" destOrd="0" presId="urn:microsoft.com/office/officeart/2008/layout/HorizontalMultiLevelHierarchy"/>
    <dgm:cxn modelId="{6591B80B-14A7-4813-A6B4-1B23775752B3}" type="presParOf" srcId="{2FA1D972-6F7F-4C15-9496-2375A1A554E5}" destId="{F34B3A17-334C-4819-A3AC-8566C2ACC524}" srcOrd="0" destOrd="0" presId="urn:microsoft.com/office/officeart/2008/layout/HorizontalMultiLevelHierarchy"/>
    <dgm:cxn modelId="{576AA375-CB03-42FC-B8A3-CF461D57E0CD}" type="presParOf" srcId="{69F977DA-9240-43E6-B206-8B9090DE3FE4}" destId="{201FCC1E-9650-4994-A8B3-3F8E801B0174}" srcOrd="9" destOrd="0" presId="urn:microsoft.com/office/officeart/2008/layout/HorizontalMultiLevelHierarchy"/>
    <dgm:cxn modelId="{B5BA802D-28E7-4D8F-BA1C-895136C2ADD6}" type="presParOf" srcId="{201FCC1E-9650-4994-A8B3-3F8E801B0174}" destId="{5F435EF1-2CDE-4399-8498-E4623F74CBF1}" srcOrd="0" destOrd="0" presId="urn:microsoft.com/office/officeart/2008/layout/HorizontalMultiLevelHierarchy"/>
    <dgm:cxn modelId="{1DB5E6A6-4E91-4205-BB60-F0B8AA582150}" type="presParOf" srcId="{201FCC1E-9650-4994-A8B3-3F8E801B0174}" destId="{FABE7DC2-4D5A-4FA2-8D3C-DE92E0C48CE3}" srcOrd="1" destOrd="0" presId="urn:microsoft.com/office/officeart/2008/layout/HorizontalMultiLevelHierarchy"/>
    <dgm:cxn modelId="{46A84779-6C02-4C53-B2A5-FF999C639176}" type="presParOf" srcId="{FABE7DC2-4D5A-4FA2-8D3C-DE92E0C48CE3}" destId="{C5E8272C-A55D-4B4C-933C-A4DDA2B3AE89}" srcOrd="0" destOrd="0" presId="urn:microsoft.com/office/officeart/2008/layout/HorizontalMultiLevelHierarchy"/>
    <dgm:cxn modelId="{9DCA42B5-CBFA-4E0B-ACB1-FE8C2963F1C9}" type="presParOf" srcId="{C5E8272C-A55D-4B4C-933C-A4DDA2B3AE89}" destId="{1A6EF25F-2399-4F5A-B887-A8A4573FA485}" srcOrd="0" destOrd="0" presId="urn:microsoft.com/office/officeart/2008/layout/HorizontalMultiLevelHierarchy"/>
    <dgm:cxn modelId="{FA3C2AFE-7501-44C8-BED3-02034A4BB4B2}" type="presParOf" srcId="{FABE7DC2-4D5A-4FA2-8D3C-DE92E0C48CE3}" destId="{5EED7B87-83C6-4304-B627-CDB7F9905BA1}" srcOrd="1" destOrd="0" presId="urn:microsoft.com/office/officeart/2008/layout/HorizontalMultiLevelHierarchy"/>
    <dgm:cxn modelId="{40359195-4136-4CB9-B8C2-710204D73ABF}" type="presParOf" srcId="{5EED7B87-83C6-4304-B627-CDB7F9905BA1}" destId="{6A21F7A2-29D6-452E-8C7B-35B08B9F53D3}" srcOrd="0" destOrd="0" presId="urn:microsoft.com/office/officeart/2008/layout/HorizontalMultiLevelHierarchy"/>
    <dgm:cxn modelId="{ED61B3E7-BA3F-4FA9-AB79-2D0DC48B89D7}" type="presParOf" srcId="{5EED7B87-83C6-4304-B627-CDB7F9905BA1}" destId="{05333048-9705-4EBF-8492-4E087C6EDDF8}" srcOrd="1" destOrd="0" presId="urn:microsoft.com/office/officeart/2008/layout/HorizontalMultiLevelHierarchy"/>
    <dgm:cxn modelId="{7500E807-AC02-4C1F-B2E4-D23F452761C6}" type="presParOf" srcId="{35307358-54C2-4F65-8CFA-F1F0833BE308}" destId="{8543888A-1653-439B-8E04-7A0EB4593315}" srcOrd="2" destOrd="0" presId="urn:microsoft.com/office/officeart/2008/layout/HorizontalMultiLevelHierarchy"/>
    <dgm:cxn modelId="{5A8560A6-D396-4A2A-A987-28254CAC8935}" type="presParOf" srcId="{8543888A-1653-439B-8E04-7A0EB4593315}" destId="{7E9692D4-8752-4A34-98A7-54083F22D75C}" srcOrd="0" destOrd="0" presId="urn:microsoft.com/office/officeart/2008/layout/HorizontalMultiLevelHierarchy"/>
    <dgm:cxn modelId="{3BB28614-6B17-4C56-9C4C-5C22461FFAF8}" type="presParOf" srcId="{35307358-54C2-4F65-8CFA-F1F0833BE308}" destId="{1F841B74-ABBC-42AF-B78D-9645E431EB2F}" srcOrd="3" destOrd="0" presId="urn:microsoft.com/office/officeart/2008/layout/HorizontalMultiLevelHierarchy"/>
    <dgm:cxn modelId="{C34BCB9F-BBBB-4A93-8273-D76695F2B838}" type="presParOf" srcId="{1F841B74-ABBC-42AF-B78D-9645E431EB2F}" destId="{8F22CF51-82F9-4AD5-8326-5F0E0F6A1D1C}" srcOrd="0" destOrd="0" presId="urn:microsoft.com/office/officeart/2008/layout/HorizontalMultiLevelHierarchy"/>
    <dgm:cxn modelId="{7609FBDC-D630-41C2-8E69-6ECF094BCA1C}" type="presParOf" srcId="{1F841B74-ABBC-42AF-B78D-9645E431EB2F}" destId="{E0273F35-4F87-4A80-822B-B6D36A144109}" srcOrd="1" destOrd="0" presId="urn:microsoft.com/office/officeart/2008/layout/HorizontalMultiLevelHierarchy"/>
    <dgm:cxn modelId="{CF199D57-8A50-4D03-A106-99467A9172CB}" type="presParOf" srcId="{E0273F35-4F87-4A80-822B-B6D36A144109}" destId="{8133359C-3879-4E21-B399-79FCBA2DF6E9}" srcOrd="0" destOrd="0" presId="urn:microsoft.com/office/officeart/2008/layout/HorizontalMultiLevelHierarchy"/>
    <dgm:cxn modelId="{3FFFAB47-081A-4D3D-BA87-31643AA61B5E}" type="presParOf" srcId="{8133359C-3879-4E21-B399-79FCBA2DF6E9}" destId="{FB9F23F6-EBEE-4FDC-B4A8-57E33674790D}" srcOrd="0" destOrd="0" presId="urn:microsoft.com/office/officeart/2008/layout/HorizontalMultiLevelHierarchy"/>
    <dgm:cxn modelId="{C8CAB676-D5FA-4242-82FE-927D4DA3E56C}" type="presParOf" srcId="{E0273F35-4F87-4A80-822B-B6D36A144109}" destId="{C3255EC4-2711-4A9D-B60B-91B32F07BBC0}" srcOrd="1" destOrd="0" presId="urn:microsoft.com/office/officeart/2008/layout/HorizontalMultiLevelHierarchy"/>
    <dgm:cxn modelId="{24284D8B-4D2B-400C-8D43-93C4DD9E0CF0}" type="presParOf" srcId="{C3255EC4-2711-4A9D-B60B-91B32F07BBC0}" destId="{5E801E79-E81F-421A-9426-A9C14894CAC1}" srcOrd="0" destOrd="0" presId="urn:microsoft.com/office/officeart/2008/layout/HorizontalMultiLevelHierarchy"/>
    <dgm:cxn modelId="{873A697E-E764-4857-A23C-352E98AB659B}" type="presParOf" srcId="{C3255EC4-2711-4A9D-B60B-91B32F07BBC0}" destId="{D32060D7-8765-452F-BDF2-A07043403A20}" srcOrd="1" destOrd="0" presId="urn:microsoft.com/office/officeart/2008/layout/HorizontalMultiLevelHierarchy"/>
    <dgm:cxn modelId="{489FF8F6-C235-48E7-A854-12670B9E3761}" type="presParOf" srcId="{D32060D7-8765-452F-BDF2-A07043403A20}" destId="{435C159C-EE86-4836-A060-4723D8F5230B}" srcOrd="0" destOrd="0" presId="urn:microsoft.com/office/officeart/2008/layout/HorizontalMultiLevelHierarchy"/>
    <dgm:cxn modelId="{3201A9E9-2D50-4047-ACFA-598A197EAB80}" type="presParOf" srcId="{435C159C-EE86-4836-A060-4723D8F5230B}" destId="{9F3DC498-9873-448D-95C0-C1FB15DE9282}" srcOrd="0" destOrd="0" presId="urn:microsoft.com/office/officeart/2008/layout/HorizontalMultiLevelHierarchy"/>
    <dgm:cxn modelId="{85A5C039-CA25-4F12-BFE9-C1BBF4346B84}" type="presParOf" srcId="{D32060D7-8765-452F-BDF2-A07043403A20}" destId="{FFCA7017-EA1A-4CE9-A683-93B3BA4B52D2}" srcOrd="1" destOrd="0" presId="urn:microsoft.com/office/officeart/2008/layout/HorizontalMultiLevelHierarchy"/>
    <dgm:cxn modelId="{DB455681-1FCF-4740-ACB5-0D634422EDAA}" type="presParOf" srcId="{FFCA7017-EA1A-4CE9-A683-93B3BA4B52D2}" destId="{DE8D5B1E-A120-474C-9C37-BB9784666AC3}" srcOrd="0" destOrd="0" presId="urn:microsoft.com/office/officeart/2008/layout/HorizontalMultiLevelHierarchy"/>
    <dgm:cxn modelId="{DD297DC2-4B5C-408D-A4AF-CE60481AC3B6}" type="presParOf" srcId="{FFCA7017-EA1A-4CE9-A683-93B3BA4B52D2}" destId="{85FF3740-AD81-4C5E-A3F4-A6F8417E4F11}" srcOrd="1" destOrd="0" presId="urn:microsoft.com/office/officeart/2008/layout/HorizontalMultiLevelHierarchy"/>
    <dgm:cxn modelId="{E8519268-D0DB-49E8-8CB1-66AEE0E31AFB}" type="presParOf" srcId="{35307358-54C2-4F65-8CFA-F1F0833BE308}" destId="{0BECE72D-AA85-4DB3-8098-1576FB9A49F0}" srcOrd="4" destOrd="0" presId="urn:microsoft.com/office/officeart/2008/layout/HorizontalMultiLevelHierarchy"/>
    <dgm:cxn modelId="{1A179696-7418-4671-A58C-0B748EB878EE}" type="presParOf" srcId="{0BECE72D-AA85-4DB3-8098-1576FB9A49F0}" destId="{E50CBC7E-22E1-447F-AD83-707EBDC1B913}" srcOrd="0" destOrd="0" presId="urn:microsoft.com/office/officeart/2008/layout/HorizontalMultiLevelHierarchy"/>
    <dgm:cxn modelId="{1A704119-47EB-4CEB-BABA-4F05FF9BB9A2}" type="presParOf" srcId="{35307358-54C2-4F65-8CFA-F1F0833BE308}" destId="{7422B147-87DA-4C83-8D3A-19540770EC2C}" srcOrd="5" destOrd="0" presId="urn:microsoft.com/office/officeart/2008/layout/HorizontalMultiLevelHierarchy"/>
    <dgm:cxn modelId="{2D5EE246-5656-4239-953C-795CD517C67A}" type="presParOf" srcId="{7422B147-87DA-4C83-8D3A-19540770EC2C}" destId="{0ABAA0C4-95E4-4239-9738-16AB89D591C6}" srcOrd="0" destOrd="0" presId="urn:microsoft.com/office/officeart/2008/layout/HorizontalMultiLevelHierarchy"/>
    <dgm:cxn modelId="{1F274007-3F18-4DD4-847D-537F9F1B23A1}" type="presParOf" srcId="{7422B147-87DA-4C83-8D3A-19540770EC2C}" destId="{2339532B-A7C9-489C-B642-B30292F8BF18}" srcOrd="1" destOrd="0" presId="urn:microsoft.com/office/officeart/2008/layout/HorizontalMultiLevelHierarchy"/>
    <dgm:cxn modelId="{15865A21-3004-4748-B8BD-A6E4C1ABBBA7}" type="presParOf" srcId="{2339532B-A7C9-489C-B642-B30292F8BF18}" destId="{26482BC1-2F62-45A5-8402-CE079E5E5C85}" srcOrd="0" destOrd="0" presId="urn:microsoft.com/office/officeart/2008/layout/HorizontalMultiLevelHierarchy"/>
    <dgm:cxn modelId="{78B03349-0BF3-4808-AF48-AA978AA495F6}" type="presParOf" srcId="{26482BC1-2F62-45A5-8402-CE079E5E5C85}" destId="{E4A061A1-37AA-41C2-8125-D980F63FACF2}" srcOrd="0" destOrd="0" presId="urn:microsoft.com/office/officeart/2008/layout/HorizontalMultiLevelHierarchy"/>
    <dgm:cxn modelId="{4E2F58A3-4277-463F-89C3-C358FE46CB85}" type="presParOf" srcId="{2339532B-A7C9-489C-B642-B30292F8BF18}" destId="{4DAF2BBB-5275-4665-B888-4014241C3979}" srcOrd="1" destOrd="0" presId="urn:microsoft.com/office/officeart/2008/layout/HorizontalMultiLevelHierarchy"/>
    <dgm:cxn modelId="{D2C3FF72-79EE-429B-B378-0F7E831FA8DE}" type="presParOf" srcId="{4DAF2BBB-5275-4665-B888-4014241C3979}" destId="{7FE4E1B1-7286-4ECE-9FE7-8CB970BBD6E9}" srcOrd="0" destOrd="0" presId="urn:microsoft.com/office/officeart/2008/layout/HorizontalMultiLevelHierarchy"/>
    <dgm:cxn modelId="{17C0B5FC-F1DC-4302-8AB5-B6E14123BC5C}" type="presParOf" srcId="{4DAF2BBB-5275-4665-B888-4014241C3979}" destId="{2543F2BB-5E91-41C8-816D-617872F75698}" srcOrd="1" destOrd="0" presId="urn:microsoft.com/office/officeart/2008/layout/HorizontalMultiLevelHierarchy"/>
    <dgm:cxn modelId="{32426370-732E-4551-81F8-CC5F45FA85E5}" type="presParOf" srcId="{2543F2BB-5E91-41C8-816D-617872F75698}" destId="{1F982622-7557-48EA-936C-AACF284C4E93}" srcOrd="0" destOrd="0" presId="urn:microsoft.com/office/officeart/2008/layout/HorizontalMultiLevelHierarchy"/>
    <dgm:cxn modelId="{685DC684-2C64-4215-AC29-E895DBEA8419}" type="presParOf" srcId="{1F982622-7557-48EA-936C-AACF284C4E93}" destId="{97F2BA04-83B3-4887-8375-B42E65153906}" srcOrd="0" destOrd="0" presId="urn:microsoft.com/office/officeart/2008/layout/HorizontalMultiLevelHierarchy"/>
    <dgm:cxn modelId="{FCDBCF03-C722-4E0B-AFCE-3506BC337477}" type="presParOf" srcId="{2543F2BB-5E91-41C8-816D-617872F75698}" destId="{26DA791A-493B-4580-887A-E2597372BC4A}" srcOrd="1" destOrd="0" presId="urn:microsoft.com/office/officeart/2008/layout/HorizontalMultiLevelHierarchy"/>
    <dgm:cxn modelId="{EE454828-4C24-4442-8604-24555937BF7C}" type="presParOf" srcId="{26DA791A-493B-4580-887A-E2597372BC4A}" destId="{900DA65B-C4FF-4F89-90A6-AA66CFE0DF43}" srcOrd="0" destOrd="0" presId="urn:microsoft.com/office/officeart/2008/layout/HorizontalMultiLevelHierarchy"/>
    <dgm:cxn modelId="{2563B922-8789-45F5-8F2B-D988660AB6ED}" type="presParOf" srcId="{26DA791A-493B-4580-887A-E2597372BC4A}" destId="{16001596-0C5A-482F-A74F-79BC7AA13D6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3FF940-FC7E-47A5-BB99-DEA00919C748}" type="doc">
      <dgm:prSet loTypeId="urn:microsoft.com/office/officeart/2005/8/layout/process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1F2A0963-16B5-49D3-95BA-02E8FAAF4BA2}">
      <dgm:prSet phldrT="[Texto]"/>
      <dgm:spPr/>
      <dgm:t>
        <a:bodyPr/>
        <a:lstStyle/>
        <a:p>
          <a:r>
            <a:rPr lang="pt-BR" dirty="0"/>
            <a:t>CHEFIA IMEDIATA</a:t>
          </a:r>
        </a:p>
      </dgm:t>
    </dgm:pt>
    <dgm:pt modelId="{187BAEF2-CA28-4A8B-BC72-3094E4FB530B}" type="parTrans" cxnId="{734EC68C-B25C-4455-BF39-29F8E02DDC9C}">
      <dgm:prSet/>
      <dgm:spPr/>
      <dgm:t>
        <a:bodyPr/>
        <a:lstStyle/>
        <a:p>
          <a:endParaRPr lang="pt-BR"/>
        </a:p>
      </dgm:t>
    </dgm:pt>
    <dgm:pt modelId="{35F67FED-97DE-415F-843D-28550EEE62FE}" type="sibTrans" cxnId="{734EC68C-B25C-4455-BF39-29F8E02DDC9C}">
      <dgm:prSet/>
      <dgm:spPr/>
      <dgm:t>
        <a:bodyPr/>
        <a:lstStyle/>
        <a:p>
          <a:endParaRPr lang="pt-BR"/>
        </a:p>
      </dgm:t>
    </dgm:pt>
    <dgm:pt modelId="{1139B3DB-112B-4FA0-90AF-17A1B1041EBA}">
      <dgm:prSet phldrT="[Texto]" custT="1"/>
      <dgm:spPr/>
      <dgm:t>
        <a:bodyPr/>
        <a:lstStyle/>
        <a:p>
          <a:r>
            <a:rPr lang="pt-BR" sz="1400" b="1" dirty="0"/>
            <a:t>SUAP</a:t>
          </a:r>
        </a:p>
      </dgm:t>
    </dgm:pt>
    <dgm:pt modelId="{7A4D9120-92FB-4EC2-ABB6-97B6D388D74D}" type="parTrans" cxnId="{7DDEF0D5-0389-4C22-95E3-74C49669754C}">
      <dgm:prSet/>
      <dgm:spPr/>
      <dgm:t>
        <a:bodyPr/>
        <a:lstStyle/>
        <a:p>
          <a:endParaRPr lang="pt-BR"/>
        </a:p>
      </dgm:t>
    </dgm:pt>
    <dgm:pt modelId="{121ABFB4-BF91-4FC2-801C-0702CCE0EA5B}" type="sibTrans" cxnId="{7DDEF0D5-0389-4C22-95E3-74C49669754C}">
      <dgm:prSet/>
      <dgm:spPr/>
      <dgm:t>
        <a:bodyPr/>
        <a:lstStyle/>
        <a:p>
          <a:endParaRPr lang="pt-BR"/>
        </a:p>
      </dgm:t>
    </dgm:pt>
    <dgm:pt modelId="{062B6E2C-C00E-4BB7-ADB6-96CB5E91DF18}">
      <dgm:prSet phldrT="[Texto]" custT="1"/>
      <dgm:spPr/>
      <dgm:t>
        <a:bodyPr/>
        <a:lstStyle/>
        <a:p>
          <a:r>
            <a:rPr lang="pt-BR" sz="1050" b="1" dirty="0"/>
            <a:t>Analisa as necessidades dos servidores do Setor</a:t>
          </a:r>
        </a:p>
        <a:p>
          <a:r>
            <a:rPr lang="pt-BR" sz="1050" b="1" dirty="0"/>
            <a:t> Defere/Indefere</a:t>
          </a:r>
        </a:p>
      </dgm:t>
    </dgm:pt>
    <dgm:pt modelId="{24CA3BBC-5081-4861-BBC2-FE711D8BDA4B}" type="parTrans" cxnId="{349985A6-AEEA-4292-BB06-3BA72208D75E}">
      <dgm:prSet/>
      <dgm:spPr/>
      <dgm:t>
        <a:bodyPr/>
        <a:lstStyle/>
        <a:p>
          <a:endParaRPr lang="pt-BR"/>
        </a:p>
      </dgm:t>
    </dgm:pt>
    <dgm:pt modelId="{46D859BC-6574-496E-BAE4-6EB87A1FB369}" type="sibTrans" cxnId="{349985A6-AEEA-4292-BB06-3BA72208D75E}">
      <dgm:prSet/>
      <dgm:spPr/>
      <dgm:t>
        <a:bodyPr/>
        <a:lstStyle/>
        <a:p>
          <a:endParaRPr lang="pt-BR"/>
        </a:p>
      </dgm:t>
    </dgm:pt>
    <dgm:pt modelId="{3AD756A4-AFCA-42DC-952D-D3E14C0BE805}">
      <dgm:prSet phldrT="[Texto]"/>
      <dgm:spPr/>
      <dgm:t>
        <a:bodyPr/>
        <a:lstStyle/>
        <a:p>
          <a:r>
            <a:rPr lang="pt-BR" dirty="0"/>
            <a:t>DIRETORIAS</a:t>
          </a:r>
        </a:p>
      </dgm:t>
    </dgm:pt>
    <dgm:pt modelId="{9EEF5CC4-031C-4F13-BB87-CB326D835ECC}" type="parTrans" cxnId="{63D97E56-19F4-487C-9915-81D932D86D57}">
      <dgm:prSet/>
      <dgm:spPr/>
      <dgm:t>
        <a:bodyPr/>
        <a:lstStyle/>
        <a:p>
          <a:endParaRPr lang="pt-BR"/>
        </a:p>
      </dgm:t>
    </dgm:pt>
    <dgm:pt modelId="{660E135F-D384-488C-B1E8-CBEA611689CF}" type="sibTrans" cxnId="{63D97E56-19F4-487C-9915-81D932D86D57}">
      <dgm:prSet/>
      <dgm:spPr/>
      <dgm:t>
        <a:bodyPr/>
        <a:lstStyle/>
        <a:p>
          <a:endParaRPr lang="pt-BR"/>
        </a:p>
      </dgm:t>
    </dgm:pt>
    <dgm:pt modelId="{2BB81328-01B7-4BA9-AB93-1395420D77FB}">
      <dgm:prSet phldrT="[Texto]" custT="1"/>
      <dgm:spPr/>
      <dgm:t>
        <a:bodyPr/>
        <a:lstStyle/>
        <a:p>
          <a:r>
            <a:rPr lang="pt-BR" sz="1400" b="1" dirty="0"/>
            <a:t>Portal SIPEC</a:t>
          </a:r>
        </a:p>
      </dgm:t>
    </dgm:pt>
    <dgm:pt modelId="{F1B6E091-718C-4FF9-A999-3B75E2FB3ECA}" type="parTrans" cxnId="{B73111CA-4069-4434-A30C-FBFD139ED816}">
      <dgm:prSet/>
      <dgm:spPr/>
      <dgm:t>
        <a:bodyPr/>
        <a:lstStyle/>
        <a:p>
          <a:endParaRPr lang="pt-BR"/>
        </a:p>
      </dgm:t>
    </dgm:pt>
    <dgm:pt modelId="{C73A8C90-1536-44BE-B146-04E52D637D9F}" type="sibTrans" cxnId="{B73111CA-4069-4434-A30C-FBFD139ED816}">
      <dgm:prSet/>
      <dgm:spPr/>
      <dgm:t>
        <a:bodyPr/>
        <a:lstStyle/>
        <a:p>
          <a:endParaRPr lang="pt-BR"/>
        </a:p>
      </dgm:t>
    </dgm:pt>
    <dgm:pt modelId="{4D40F5BC-58E6-48C4-860E-7ABBF807B554}">
      <dgm:prSet phldrT="[Texto]" custT="1"/>
      <dgm:spPr/>
      <dgm:t>
        <a:bodyPr/>
        <a:lstStyle/>
        <a:p>
          <a:r>
            <a:rPr lang="pt-BR" sz="1050" b="1" dirty="0"/>
            <a:t>Analisa as necessidades dos servidores da Diretoria</a:t>
          </a:r>
        </a:p>
        <a:p>
          <a:r>
            <a:rPr lang="pt-BR" sz="1050" b="1" dirty="0"/>
            <a:t>Valida/Envia necessidades validadas</a:t>
          </a:r>
        </a:p>
      </dgm:t>
    </dgm:pt>
    <dgm:pt modelId="{D5C46819-79BC-4C5F-9479-21000619AFB2}" type="parTrans" cxnId="{1F2738DA-77F3-416A-A3D5-ACA5492BCA76}">
      <dgm:prSet/>
      <dgm:spPr/>
      <dgm:t>
        <a:bodyPr/>
        <a:lstStyle/>
        <a:p>
          <a:endParaRPr lang="pt-BR"/>
        </a:p>
      </dgm:t>
    </dgm:pt>
    <dgm:pt modelId="{4801BAFE-983B-4CC9-A09D-999BB6AD4468}" type="sibTrans" cxnId="{1F2738DA-77F3-416A-A3D5-ACA5492BCA76}">
      <dgm:prSet/>
      <dgm:spPr/>
      <dgm:t>
        <a:bodyPr/>
        <a:lstStyle/>
        <a:p>
          <a:endParaRPr lang="pt-BR"/>
        </a:p>
      </dgm:t>
    </dgm:pt>
    <dgm:pt modelId="{122D0560-244C-4156-8D91-77D468C010E9}">
      <dgm:prSet phldrT="[Texto]"/>
      <dgm:spPr/>
      <dgm:t>
        <a:bodyPr/>
        <a:lstStyle/>
        <a:p>
          <a:r>
            <a:rPr lang="pt-BR" dirty="0"/>
            <a:t>REITOR</a:t>
          </a:r>
        </a:p>
      </dgm:t>
    </dgm:pt>
    <dgm:pt modelId="{3F880E84-18AC-4308-BA5F-2FC429744BAA}" type="parTrans" cxnId="{5CF1A909-969E-4EDC-95B4-A4C4EBECFED9}">
      <dgm:prSet/>
      <dgm:spPr/>
      <dgm:t>
        <a:bodyPr/>
        <a:lstStyle/>
        <a:p>
          <a:endParaRPr lang="pt-BR"/>
        </a:p>
      </dgm:t>
    </dgm:pt>
    <dgm:pt modelId="{401E3852-05E4-475A-B5D7-09DA71F49AC8}" type="sibTrans" cxnId="{5CF1A909-969E-4EDC-95B4-A4C4EBECFED9}">
      <dgm:prSet/>
      <dgm:spPr/>
      <dgm:t>
        <a:bodyPr/>
        <a:lstStyle/>
        <a:p>
          <a:endParaRPr lang="pt-BR"/>
        </a:p>
      </dgm:t>
    </dgm:pt>
    <dgm:pt modelId="{29E2C23D-8AA2-407E-8D98-DA0B69AFE2DC}">
      <dgm:prSet phldrT="[Texto]" custT="1"/>
      <dgm:spPr/>
      <dgm:t>
        <a:bodyPr/>
        <a:lstStyle/>
        <a:p>
          <a:r>
            <a:rPr lang="pt-BR" sz="1400" b="1" dirty="0"/>
            <a:t>Portal SIPEC</a:t>
          </a:r>
        </a:p>
      </dgm:t>
    </dgm:pt>
    <dgm:pt modelId="{77D6D762-ABEA-43E3-9D42-608200207697}" type="parTrans" cxnId="{7F83AEAB-9EE7-4982-A53A-D187AC40886A}">
      <dgm:prSet/>
      <dgm:spPr/>
      <dgm:t>
        <a:bodyPr/>
        <a:lstStyle/>
        <a:p>
          <a:endParaRPr lang="pt-BR"/>
        </a:p>
      </dgm:t>
    </dgm:pt>
    <dgm:pt modelId="{07538EA9-D2AF-42AC-A38B-D124360FE4A9}" type="sibTrans" cxnId="{7F83AEAB-9EE7-4982-A53A-D187AC40886A}">
      <dgm:prSet/>
      <dgm:spPr/>
      <dgm:t>
        <a:bodyPr/>
        <a:lstStyle/>
        <a:p>
          <a:endParaRPr lang="pt-BR"/>
        </a:p>
      </dgm:t>
    </dgm:pt>
    <dgm:pt modelId="{FD1FDEE2-5B03-4136-97BF-0DBE9846449D}">
      <dgm:prSet phldrT="[Texto]" custT="1"/>
      <dgm:spPr/>
      <dgm:t>
        <a:bodyPr/>
        <a:lstStyle/>
        <a:p>
          <a:r>
            <a:rPr lang="pt-BR" sz="1050" b="1" dirty="0"/>
            <a:t>Analisa as necessidades dos servidores do IFF</a:t>
          </a:r>
        </a:p>
        <a:p>
          <a:r>
            <a:rPr lang="pt-BR" sz="1050" b="1" dirty="0"/>
            <a:t>Aprova PDP</a:t>
          </a:r>
        </a:p>
      </dgm:t>
    </dgm:pt>
    <dgm:pt modelId="{F857E288-F599-48ED-B685-FCB08FB972C5}" type="parTrans" cxnId="{72C3DDD1-47D4-4DC5-B9B8-1821F01F1355}">
      <dgm:prSet/>
      <dgm:spPr/>
      <dgm:t>
        <a:bodyPr/>
        <a:lstStyle/>
        <a:p>
          <a:endParaRPr lang="pt-BR"/>
        </a:p>
      </dgm:t>
    </dgm:pt>
    <dgm:pt modelId="{7CFFD090-16E4-449A-8A20-83A80122BAC8}" type="sibTrans" cxnId="{72C3DDD1-47D4-4DC5-B9B8-1821F01F1355}">
      <dgm:prSet/>
      <dgm:spPr/>
      <dgm:t>
        <a:bodyPr/>
        <a:lstStyle/>
        <a:p>
          <a:endParaRPr lang="pt-BR"/>
        </a:p>
      </dgm:t>
    </dgm:pt>
    <dgm:pt modelId="{3F3B54DB-BD92-4688-B1AF-666413448B01}">
      <dgm:prSet phldrT="[Texto]"/>
      <dgm:spPr/>
      <dgm:t>
        <a:bodyPr/>
        <a:lstStyle/>
        <a:p>
          <a:r>
            <a:rPr lang="pt-BR" dirty="0"/>
            <a:t>GESTÃO DE PESSOAS</a:t>
          </a:r>
        </a:p>
      </dgm:t>
    </dgm:pt>
    <dgm:pt modelId="{5E467EE6-D9F2-49DF-8847-69A3F11E919B}" type="sibTrans" cxnId="{48D46EBC-4099-41B5-8506-C351D77DD3F6}">
      <dgm:prSet/>
      <dgm:spPr/>
      <dgm:t>
        <a:bodyPr/>
        <a:lstStyle/>
        <a:p>
          <a:endParaRPr lang="pt-BR"/>
        </a:p>
      </dgm:t>
    </dgm:pt>
    <dgm:pt modelId="{A8896B3B-E81E-4AC6-A766-C8BE582E95AA}" type="parTrans" cxnId="{48D46EBC-4099-41B5-8506-C351D77DD3F6}">
      <dgm:prSet/>
      <dgm:spPr/>
      <dgm:t>
        <a:bodyPr/>
        <a:lstStyle/>
        <a:p>
          <a:endParaRPr lang="pt-BR"/>
        </a:p>
      </dgm:t>
    </dgm:pt>
    <dgm:pt modelId="{DE54FEC2-FC11-40ED-9437-D1F2892BF63C}">
      <dgm:prSet phldrT="[Texto]" custT="1"/>
      <dgm:spPr/>
      <dgm:t>
        <a:bodyPr/>
        <a:lstStyle/>
        <a:p>
          <a:r>
            <a:rPr lang="pt-BR" sz="1400" b="1" dirty="0"/>
            <a:t>Portal SIPEC</a:t>
          </a:r>
        </a:p>
      </dgm:t>
    </dgm:pt>
    <dgm:pt modelId="{3509FACD-2FB6-4FBA-8A00-6CDE19BBDA61}" type="parTrans" cxnId="{894BC7F5-D83F-4900-89CF-DEC87489EBD8}">
      <dgm:prSet/>
      <dgm:spPr/>
      <dgm:t>
        <a:bodyPr/>
        <a:lstStyle/>
        <a:p>
          <a:endParaRPr lang="pt-BR"/>
        </a:p>
      </dgm:t>
    </dgm:pt>
    <dgm:pt modelId="{22D481EE-6680-46A9-AAC1-6279C88BB6A8}" type="sibTrans" cxnId="{894BC7F5-D83F-4900-89CF-DEC87489EBD8}">
      <dgm:prSet/>
      <dgm:spPr/>
      <dgm:t>
        <a:bodyPr/>
        <a:lstStyle/>
        <a:p>
          <a:endParaRPr lang="pt-BR"/>
        </a:p>
      </dgm:t>
    </dgm:pt>
    <dgm:pt modelId="{73CE9526-DF14-42DF-AB7E-74777D9C3D97}">
      <dgm:prSet phldrT="[Texto]" custT="1"/>
      <dgm:spPr/>
      <dgm:t>
        <a:bodyPr/>
        <a:lstStyle/>
        <a:p>
          <a:r>
            <a:rPr lang="pt-BR" sz="1100" b="1" dirty="0"/>
            <a:t>Analisa/Consolida/Prioriza as necessidades dos servidores do IFF</a:t>
          </a:r>
        </a:p>
      </dgm:t>
    </dgm:pt>
    <dgm:pt modelId="{3EA26117-CCC1-41B7-AEC6-941B024AA180}" type="parTrans" cxnId="{F237EFD1-47C7-4DE0-B90C-E3C4776D2B0E}">
      <dgm:prSet/>
      <dgm:spPr/>
      <dgm:t>
        <a:bodyPr/>
        <a:lstStyle/>
        <a:p>
          <a:endParaRPr lang="pt-BR"/>
        </a:p>
      </dgm:t>
    </dgm:pt>
    <dgm:pt modelId="{0590AC22-7BD4-43C8-9190-524D2E716235}" type="sibTrans" cxnId="{F237EFD1-47C7-4DE0-B90C-E3C4776D2B0E}">
      <dgm:prSet/>
      <dgm:spPr/>
      <dgm:t>
        <a:bodyPr/>
        <a:lstStyle/>
        <a:p>
          <a:endParaRPr lang="pt-BR"/>
        </a:p>
      </dgm:t>
    </dgm:pt>
    <dgm:pt modelId="{E56C63CB-1AE9-407C-90D9-EA64E75C3F27}" type="pres">
      <dgm:prSet presAssocID="{BE3FF940-FC7E-47A5-BB99-DEA00919C748}" presName="Name0" presStyleCnt="0">
        <dgm:presLayoutVars>
          <dgm:dir/>
          <dgm:animLvl val="lvl"/>
          <dgm:resizeHandles val="exact"/>
        </dgm:presLayoutVars>
      </dgm:prSet>
      <dgm:spPr/>
    </dgm:pt>
    <dgm:pt modelId="{931236C4-3C71-4EC4-9555-892F30D460EB}" type="pres">
      <dgm:prSet presAssocID="{122D0560-244C-4156-8D91-77D468C010E9}" presName="boxAndChildren" presStyleCnt="0"/>
      <dgm:spPr/>
    </dgm:pt>
    <dgm:pt modelId="{98C10E21-DE41-4757-8D10-3005FBF30803}" type="pres">
      <dgm:prSet presAssocID="{122D0560-244C-4156-8D91-77D468C010E9}" presName="parentTextBox" presStyleLbl="node1" presStyleIdx="0" presStyleCnt="4"/>
      <dgm:spPr/>
    </dgm:pt>
    <dgm:pt modelId="{9DC93CCD-159F-48E1-85D9-92A706C604DD}" type="pres">
      <dgm:prSet presAssocID="{122D0560-244C-4156-8D91-77D468C010E9}" presName="entireBox" presStyleLbl="node1" presStyleIdx="0" presStyleCnt="4"/>
      <dgm:spPr/>
    </dgm:pt>
    <dgm:pt modelId="{76A2E230-E0D9-42A2-8014-07AC51EE053B}" type="pres">
      <dgm:prSet presAssocID="{122D0560-244C-4156-8D91-77D468C010E9}" presName="descendantBox" presStyleCnt="0"/>
      <dgm:spPr/>
    </dgm:pt>
    <dgm:pt modelId="{4209C671-8FC1-4EC4-B642-9F5600AE69E1}" type="pres">
      <dgm:prSet presAssocID="{29E2C23D-8AA2-407E-8D98-DA0B69AFE2DC}" presName="childTextBox" presStyleLbl="fgAccFollowNode1" presStyleIdx="0" presStyleCnt="8">
        <dgm:presLayoutVars>
          <dgm:bulletEnabled val="1"/>
        </dgm:presLayoutVars>
      </dgm:prSet>
      <dgm:spPr/>
    </dgm:pt>
    <dgm:pt modelId="{24604E2D-6B37-49EA-8E67-A0ABAFA984B8}" type="pres">
      <dgm:prSet presAssocID="{FD1FDEE2-5B03-4136-97BF-0DBE9846449D}" presName="childTextBox" presStyleLbl="fgAccFollowNode1" presStyleIdx="1" presStyleCnt="8">
        <dgm:presLayoutVars>
          <dgm:bulletEnabled val="1"/>
        </dgm:presLayoutVars>
      </dgm:prSet>
      <dgm:spPr/>
    </dgm:pt>
    <dgm:pt modelId="{7EFD342D-5282-4280-B6AC-1D4372EF7613}" type="pres">
      <dgm:prSet presAssocID="{5E467EE6-D9F2-49DF-8847-69A3F11E919B}" presName="sp" presStyleCnt="0"/>
      <dgm:spPr/>
    </dgm:pt>
    <dgm:pt modelId="{490B00B7-D970-4F86-9A55-EDB96E6E581E}" type="pres">
      <dgm:prSet presAssocID="{3F3B54DB-BD92-4688-B1AF-666413448B01}" presName="arrowAndChildren" presStyleCnt="0"/>
      <dgm:spPr/>
    </dgm:pt>
    <dgm:pt modelId="{34118B27-0E4C-49F2-8546-69F0AEA49116}" type="pres">
      <dgm:prSet presAssocID="{3F3B54DB-BD92-4688-B1AF-666413448B01}" presName="parentTextArrow" presStyleLbl="node1" presStyleIdx="0" presStyleCnt="4"/>
      <dgm:spPr/>
    </dgm:pt>
    <dgm:pt modelId="{29638293-8111-402E-A2F7-5565CD829C65}" type="pres">
      <dgm:prSet presAssocID="{3F3B54DB-BD92-4688-B1AF-666413448B01}" presName="arrow" presStyleLbl="node1" presStyleIdx="1" presStyleCnt="4" custLinFactNeighborY="-1454"/>
      <dgm:spPr/>
    </dgm:pt>
    <dgm:pt modelId="{54265AD9-91E6-40F4-A835-C6AD444EBF15}" type="pres">
      <dgm:prSet presAssocID="{3F3B54DB-BD92-4688-B1AF-666413448B01}" presName="descendantArrow" presStyleCnt="0"/>
      <dgm:spPr/>
    </dgm:pt>
    <dgm:pt modelId="{5D788619-C30A-4838-B04C-0B93940014DB}" type="pres">
      <dgm:prSet presAssocID="{DE54FEC2-FC11-40ED-9437-D1F2892BF63C}" presName="childTextArrow" presStyleLbl="fgAccFollowNode1" presStyleIdx="2" presStyleCnt="8">
        <dgm:presLayoutVars>
          <dgm:bulletEnabled val="1"/>
        </dgm:presLayoutVars>
      </dgm:prSet>
      <dgm:spPr/>
    </dgm:pt>
    <dgm:pt modelId="{42C0BF5D-33E1-4CBE-9A80-F2A61957B541}" type="pres">
      <dgm:prSet presAssocID="{73CE9526-DF14-42DF-AB7E-74777D9C3D97}" presName="childTextArrow" presStyleLbl="fgAccFollowNode1" presStyleIdx="3" presStyleCnt="8">
        <dgm:presLayoutVars>
          <dgm:bulletEnabled val="1"/>
        </dgm:presLayoutVars>
      </dgm:prSet>
      <dgm:spPr/>
    </dgm:pt>
    <dgm:pt modelId="{5CB48BF6-F90C-4C51-AE67-9A77C85FCC2E}" type="pres">
      <dgm:prSet presAssocID="{660E135F-D384-488C-B1E8-CBEA611689CF}" presName="sp" presStyleCnt="0"/>
      <dgm:spPr/>
    </dgm:pt>
    <dgm:pt modelId="{A5E9B94F-A42C-4713-AFAC-B9C3A63AF3CC}" type="pres">
      <dgm:prSet presAssocID="{3AD756A4-AFCA-42DC-952D-D3E14C0BE805}" presName="arrowAndChildren" presStyleCnt="0"/>
      <dgm:spPr/>
    </dgm:pt>
    <dgm:pt modelId="{B0701E98-C11D-4576-B33F-33F59010D138}" type="pres">
      <dgm:prSet presAssocID="{3AD756A4-AFCA-42DC-952D-D3E14C0BE805}" presName="parentTextArrow" presStyleLbl="node1" presStyleIdx="1" presStyleCnt="4"/>
      <dgm:spPr/>
    </dgm:pt>
    <dgm:pt modelId="{041FA0C3-E6B7-42F4-8957-7E814C7B1777}" type="pres">
      <dgm:prSet presAssocID="{3AD756A4-AFCA-42DC-952D-D3E14C0BE805}" presName="arrow" presStyleLbl="node1" presStyleIdx="2" presStyleCnt="4"/>
      <dgm:spPr/>
    </dgm:pt>
    <dgm:pt modelId="{BEF3ABC6-E31D-45DB-B609-4DC84FEA28FA}" type="pres">
      <dgm:prSet presAssocID="{3AD756A4-AFCA-42DC-952D-D3E14C0BE805}" presName="descendantArrow" presStyleCnt="0"/>
      <dgm:spPr/>
    </dgm:pt>
    <dgm:pt modelId="{624CF1BA-9D0B-47FE-A701-42F382C79566}" type="pres">
      <dgm:prSet presAssocID="{2BB81328-01B7-4BA9-AB93-1395420D77FB}" presName="childTextArrow" presStyleLbl="fgAccFollowNode1" presStyleIdx="4" presStyleCnt="8" custLinFactNeighborY="-3926">
        <dgm:presLayoutVars>
          <dgm:bulletEnabled val="1"/>
        </dgm:presLayoutVars>
      </dgm:prSet>
      <dgm:spPr/>
    </dgm:pt>
    <dgm:pt modelId="{700E4F0E-17E8-4E3D-87B8-19E7DA0F4A1B}" type="pres">
      <dgm:prSet presAssocID="{4D40F5BC-58E6-48C4-860E-7ABBF807B554}" presName="childTextArrow" presStyleLbl="fgAccFollowNode1" presStyleIdx="5" presStyleCnt="8" custScaleY="99999" custLinFactNeighborY="-3926">
        <dgm:presLayoutVars>
          <dgm:bulletEnabled val="1"/>
        </dgm:presLayoutVars>
      </dgm:prSet>
      <dgm:spPr/>
    </dgm:pt>
    <dgm:pt modelId="{80F43F5F-C248-43F1-B940-5EF70EA67409}" type="pres">
      <dgm:prSet presAssocID="{35F67FED-97DE-415F-843D-28550EEE62FE}" presName="sp" presStyleCnt="0"/>
      <dgm:spPr/>
    </dgm:pt>
    <dgm:pt modelId="{CB750C7C-C95A-45B7-AFD1-79EF8CAA2AA8}" type="pres">
      <dgm:prSet presAssocID="{1F2A0963-16B5-49D3-95BA-02E8FAAF4BA2}" presName="arrowAndChildren" presStyleCnt="0"/>
      <dgm:spPr/>
    </dgm:pt>
    <dgm:pt modelId="{51E84DF5-D83E-4BAD-9A91-BCEA66755C5B}" type="pres">
      <dgm:prSet presAssocID="{1F2A0963-16B5-49D3-95BA-02E8FAAF4BA2}" presName="parentTextArrow" presStyleLbl="node1" presStyleIdx="2" presStyleCnt="4"/>
      <dgm:spPr/>
    </dgm:pt>
    <dgm:pt modelId="{77CE4D55-101C-4A57-9279-638C922D9D17}" type="pres">
      <dgm:prSet presAssocID="{1F2A0963-16B5-49D3-95BA-02E8FAAF4BA2}" presName="arrow" presStyleLbl="node1" presStyleIdx="3" presStyleCnt="4"/>
      <dgm:spPr/>
    </dgm:pt>
    <dgm:pt modelId="{3C6682DA-36F3-464C-8B23-806B0D878C98}" type="pres">
      <dgm:prSet presAssocID="{1F2A0963-16B5-49D3-95BA-02E8FAAF4BA2}" presName="descendantArrow" presStyleCnt="0"/>
      <dgm:spPr/>
    </dgm:pt>
    <dgm:pt modelId="{96858BE2-05A9-4D60-98DF-30B89F85B55F}" type="pres">
      <dgm:prSet presAssocID="{1139B3DB-112B-4FA0-90AF-17A1B1041EBA}" presName="childTextArrow" presStyleLbl="fgAccFollowNode1" presStyleIdx="6" presStyleCnt="8">
        <dgm:presLayoutVars>
          <dgm:bulletEnabled val="1"/>
        </dgm:presLayoutVars>
      </dgm:prSet>
      <dgm:spPr/>
    </dgm:pt>
    <dgm:pt modelId="{CDAE7529-8CD0-41E6-B4FF-FA25710D81DA}" type="pres">
      <dgm:prSet presAssocID="{062B6E2C-C00E-4BB7-ADB6-96CB5E91DF18}" presName="childTextArrow" presStyleLbl="fgAccFollowNode1" presStyleIdx="7" presStyleCnt="8">
        <dgm:presLayoutVars>
          <dgm:bulletEnabled val="1"/>
        </dgm:presLayoutVars>
      </dgm:prSet>
      <dgm:spPr/>
    </dgm:pt>
  </dgm:ptLst>
  <dgm:cxnLst>
    <dgm:cxn modelId="{345E8305-B329-4076-AB4B-0094AAA97008}" type="presOf" srcId="{3AD756A4-AFCA-42DC-952D-D3E14C0BE805}" destId="{041FA0C3-E6B7-42F4-8957-7E814C7B1777}" srcOrd="1" destOrd="0" presId="urn:microsoft.com/office/officeart/2005/8/layout/process4"/>
    <dgm:cxn modelId="{5CF1A909-969E-4EDC-95B4-A4C4EBECFED9}" srcId="{BE3FF940-FC7E-47A5-BB99-DEA00919C748}" destId="{122D0560-244C-4156-8D91-77D468C010E9}" srcOrd="3" destOrd="0" parTransId="{3F880E84-18AC-4308-BA5F-2FC429744BAA}" sibTransId="{401E3852-05E4-475A-B5D7-09DA71F49AC8}"/>
    <dgm:cxn modelId="{A6B8550A-E629-4789-8561-08A4258DFEBA}" type="presOf" srcId="{29E2C23D-8AA2-407E-8D98-DA0B69AFE2DC}" destId="{4209C671-8FC1-4EC4-B642-9F5600AE69E1}" srcOrd="0" destOrd="0" presId="urn:microsoft.com/office/officeart/2005/8/layout/process4"/>
    <dgm:cxn modelId="{93A9530D-5DF8-46E5-B3F5-75B29E9E9C49}" type="presOf" srcId="{4D40F5BC-58E6-48C4-860E-7ABBF807B554}" destId="{700E4F0E-17E8-4E3D-87B8-19E7DA0F4A1B}" srcOrd="0" destOrd="0" presId="urn:microsoft.com/office/officeart/2005/8/layout/process4"/>
    <dgm:cxn modelId="{3B505911-AFF3-48BD-8CD5-0603219D1FFE}" type="presOf" srcId="{1F2A0963-16B5-49D3-95BA-02E8FAAF4BA2}" destId="{77CE4D55-101C-4A57-9279-638C922D9D17}" srcOrd="1" destOrd="0" presId="urn:microsoft.com/office/officeart/2005/8/layout/process4"/>
    <dgm:cxn modelId="{7E91231C-9038-4375-8D56-D51A7958CDD9}" type="presOf" srcId="{FD1FDEE2-5B03-4136-97BF-0DBE9846449D}" destId="{24604E2D-6B37-49EA-8E67-A0ABAFA984B8}" srcOrd="0" destOrd="0" presId="urn:microsoft.com/office/officeart/2005/8/layout/process4"/>
    <dgm:cxn modelId="{07FDDC26-C284-4A97-A433-7E42B7ED5190}" type="presOf" srcId="{3F3B54DB-BD92-4688-B1AF-666413448B01}" destId="{29638293-8111-402E-A2F7-5565CD829C65}" srcOrd="1" destOrd="0" presId="urn:microsoft.com/office/officeart/2005/8/layout/process4"/>
    <dgm:cxn modelId="{4DB04867-6DEA-4014-9544-2BA7FA3D2711}" type="presOf" srcId="{1F2A0963-16B5-49D3-95BA-02E8FAAF4BA2}" destId="{51E84DF5-D83E-4BAD-9A91-BCEA66755C5B}" srcOrd="0" destOrd="0" presId="urn:microsoft.com/office/officeart/2005/8/layout/process4"/>
    <dgm:cxn modelId="{B69E4C4C-D19E-4141-B13D-A095CD85245A}" type="presOf" srcId="{062B6E2C-C00E-4BB7-ADB6-96CB5E91DF18}" destId="{CDAE7529-8CD0-41E6-B4FF-FA25710D81DA}" srcOrd="0" destOrd="0" presId="urn:microsoft.com/office/officeart/2005/8/layout/process4"/>
    <dgm:cxn modelId="{9CEF4A4E-C3C1-4CDA-B5A8-8CAD5A00A4BD}" type="presOf" srcId="{BE3FF940-FC7E-47A5-BB99-DEA00919C748}" destId="{E56C63CB-1AE9-407C-90D9-EA64E75C3F27}" srcOrd="0" destOrd="0" presId="urn:microsoft.com/office/officeart/2005/8/layout/process4"/>
    <dgm:cxn modelId="{577ECE52-5525-4AA9-9CCC-64244E418FFD}" type="presOf" srcId="{2BB81328-01B7-4BA9-AB93-1395420D77FB}" destId="{624CF1BA-9D0B-47FE-A701-42F382C79566}" srcOrd="0" destOrd="0" presId="urn:microsoft.com/office/officeart/2005/8/layout/process4"/>
    <dgm:cxn modelId="{37BEAA54-C0D3-4CCF-AD14-C66F344EBCA8}" type="presOf" srcId="{DE54FEC2-FC11-40ED-9437-D1F2892BF63C}" destId="{5D788619-C30A-4838-B04C-0B93940014DB}" srcOrd="0" destOrd="0" presId="urn:microsoft.com/office/officeart/2005/8/layout/process4"/>
    <dgm:cxn modelId="{63D97E56-19F4-487C-9915-81D932D86D57}" srcId="{BE3FF940-FC7E-47A5-BB99-DEA00919C748}" destId="{3AD756A4-AFCA-42DC-952D-D3E14C0BE805}" srcOrd="1" destOrd="0" parTransId="{9EEF5CC4-031C-4F13-BB87-CB326D835ECC}" sibTransId="{660E135F-D384-488C-B1E8-CBEA611689CF}"/>
    <dgm:cxn modelId="{F95AE97C-9240-4666-AAD8-4FAC37125599}" type="presOf" srcId="{122D0560-244C-4156-8D91-77D468C010E9}" destId="{9DC93CCD-159F-48E1-85D9-92A706C604DD}" srcOrd="1" destOrd="0" presId="urn:microsoft.com/office/officeart/2005/8/layout/process4"/>
    <dgm:cxn modelId="{734EC68C-B25C-4455-BF39-29F8E02DDC9C}" srcId="{BE3FF940-FC7E-47A5-BB99-DEA00919C748}" destId="{1F2A0963-16B5-49D3-95BA-02E8FAAF4BA2}" srcOrd="0" destOrd="0" parTransId="{187BAEF2-CA28-4A8B-BC72-3094E4FB530B}" sibTransId="{35F67FED-97DE-415F-843D-28550EEE62FE}"/>
    <dgm:cxn modelId="{349985A6-AEEA-4292-BB06-3BA72208D75E}" srcId="{1F2A0963-16B5-49D3-95BA-02E8FAAF4BA2}" destId="{062B6E2C-C00E-4BB7-ADB6-96CB5E91DF18}" srcOrd="1" destOrd="0" parTransId="{24CA3BBC-5081-4861-BBC2-FE711D8BDA4B}" sibTransId="{46D859BC-6574-496E-BAE4-6EB87A1FB369}"/>
    <dgm:cxn modelId="{7F83AEAB-9EE7-4982-A53A-D187AC40886A}" srcId="{122D0560-244C-4156-8D91-77D468C010E9}" destId="{29E2C23D-8AA2-407E-8D98-DA0B69AFE2DC}" srcOrd="0" destOrd="0" parTransId="{77D6D762-ABEA-43E3-9D42-608200207697}" sibTransId="{07538EA9-D2AF-42AC-A38B-D124360FE4A9}"/>
    <dgm:cxn modelId="{48D46EBC-4099-41B5-8506-C351D77DD3F6}" srcId="{BE3FF940-FC7E-47A5-BB99-DEA00919C748}" destId="{3F3B54DB-BD92-4688-B1AF-666413448B01}" srcOrd="2" destOrd="0" parTransId="{A8896B3B-E81E-4AC6-A766-C8BE582E95AA}" sibTransId="{5E467EE6-D9F2-49DF-8847-69A3F11E919B}"/>
    <dgm:cxn modelId="{BFFF40C5-6950-4C12-AB4E-B19C24EF0591}" type="presOf" srcId="{122D0560-244C-4156-8D91-77D468C010E9}" destId="{98C10E21-DE41-4757-8D10-3005FBF30803}" srcOrd="0" destOrd="0" presId="urn:microsoft.com/office/officeart/2005/8/layout/process4"/>
    <dgm:cxn modelId="{B73111CA-4069-4434-A30C-FBFD139ED816}" srcId="{3AD756A4-AFCA-42DC-952D-D3E14C0BE805}" destId="{2BB81328-01B7-4BA9-AB93-1395420D77FB}" srcOrd="0" destOrd="0" parTransId="{F1B6E091-718C-4FF9-A999-3B75E2FB3ECA}" sibTransId="{C73A8C90-1536-44BE-B146-04E52D637D9F}"/>
    <dgm:cxn modelId="{72C3DDD1-47D4-4DC5-B9B8-1821F01F1355}" srcId="{122D0560-244C-4156-8D91-77D468C010E9}" destId="{FD1FDEE2-5B03-4136-97BF-0DBE9846449D}" srcOrd="1" destOrd="0" parTransId="{F857E288-F599-48ED-B685-FCB08FB972C5}" sibTransId="{7CFFD090-16E4-449A-8A20-83A80122BAC8}"/>
    <dgm:cxn modelId="{F237EFD1-47C7-4DE0-B90C-E3C4776D2B0E}" srcId="{3F3B54DB-BD92-4688-B1AF-666413448B01}" destId="{73CE9526-DF14-42DF-AB7E-74777D9C3D97}" srcOrd="1" destOrd="0" parTransId="{3EA26117-CCC1-41B7-AEC6-941B024AA180}" sibTransId="{0590AC22-7BD4-43C8-9190-524D2E716235}"/>
    <dgm:cxn modelId="{7DDEF0D5-0389-4C22-95E3-74C49669754C}" srcId="{1F2A0963-16B5-49D3-95BA-02E8FAAF4BA2}" destId="{1139B3DB-112B-4FA0-90AF-17A1B1041EBA}" srcOrd="0" destOrd="0" parTransId="{7A4D9120-92FB-4EC2-ABB6-97B6D388D74D}" sibTransId="{121ABFB4-BF91-4FC2-801C-0702CCE0EA5B}"/>
    <dgm:cxn modelId="{1F2738DA-77F3-416A-A3D5-ACA5492BCA76}" srcId="{3AD756A4-AFCA-42DC-952D-D3E14C0BE805}" destId="{4D40F5BC-58E6-48C4-860E-7ABBF807B554}" srcOrd="1" destOrd="0" parTransId="{D5C46819-79BC-4C5F-9479-21000619AFB2}" sibTransId="{4801BAFE-983B-4CC9-A09D-999BB6AD4468}"/>
    <dgm:cxn modelId="{B72E05E1-6C8F-4412-8E5F-03B74BFB06E8}" type="presOf" srcId="{1139B3DB-112B-4FA0-90AF-17A1B1041EBA}" destId="{96858BE2-05A9-4D60-98DF-30B89F85B55F}" srcOrd="0" destOrd="0" presId="urn:microsoft.com/office/officeart/2005/8/layout/process4"/>
    <dgm:cxn modelId="{BD2295F1-0578-4B53-B52D-FD8F515BB15C}" type="presOf" srcId="{3F3B54DB-BD92-4688-B1AF-666413448B01}" destId="{34118B27-0E4C-49F2-8546-69F0AEA49116}" srcOrd="0" destOrd="0" presId="urn:microsoft.com/office/officeart/2005/8/layout/process4"/>
    <dgm:cxn modelId="{894BC7F5-D83F-4900-89CF-DEC87489EBD8}" srcId="{3F3B54DB-BD92-4688-B1AF-666413448B01}" destId="{DE54FEC2-FC11-40ED-9437-D1F2892BF63C}" srcOrd="0" destOrd="0" parTransId="{3509FACD-2FB6-4FBA-8A00-6CDE19BBDA61}" sibTransId="{22D481EE-6680-46A9-AAC1-6279C88BB6A8}"/>
    <dgm:cxn modelId="{D8F486FA-CBDC-4467-B856-0675A3FE359D}" type="presOf" srcId="{73CE9526-DF14-42DF-AB7E-74777D9C3D97}" destId="{42C0BF5D-33E1-4CBE-9A80-F2A61957B541}" srcOrd="0" destOrd="0" presId="urn:microsoft.com/office/officeart/2005/8/layout/process4"/>
    <dgm:cxn modelId="{7BEFEAFC-06BE-4A13-94D9-7BB050772D56}" type="presOf" srcId="{3AD756A4-AFCA-42DC-952D-D3E14C0BE805}" destId="{B0701E98-C11D-4576-B33F-33F59010D138}" srcOrd="0" destOrd="0" presId="urn:microsoft.com/office/officeart/2005/8/layout/process4"/>
    <dgm:cxn modelId="{C3F52B6B-EE84-4AF2-904C-0DC36DB1D697}" type="presParOf" srcId="{E56C63CB-1AE9-407C-90D9-EA64E75C3F27}" destId="{931236C4-3C71-4EC4-9555-892F30D460EB}" srcOrd="0" destOrd="0" presId="urn:microsoft.com/office/officeart/2005/8/layout/process4"/>
    <dgm:cxn modelId="{437E56E3-E566-4B07-8DEA-90D9855D5F1B}" type="presParOf" srcId="{931236C4-3C71-4EC4-9555-892F30D460EB}" destId="{98C10E21-DE41-4757-8D10-3005FBF30803}" srcOrd="0" destOrd="0" presId="urn:microsoft.com/office/officeart/2005/8/layout/process4"/>
    <dgm:cxn modelId="{E563E2E1-BED5-460E-8D29-2A2416F58048}" type="presParOf" srcId="{931236C4-3C71-4EC4-9555-892F30D460EB}" destId="{9DC93CCD-159F-48E1-85D9-92A706C604DD}" srcOrd="1" destOrd="0" presId="urn:microsoft.com/office/officeart/2005/8/layout/process4"/>
    <dgm:cxn modelId="{FA711706-9C46-4E45-A6BF-45F120C89115}" type="presParOf" srcId="{931236C4-3C71-4EC4-9555-892F30D460EB}" destId="{76A2E230-E0D9-42A2-8014-07AC51EE053B}" srcOrd="2" destOrd="0" presId="urn:microsoft.com/office/officeart/2005/8/layout/process4"/>
    <dgm:cxn modelId="{B807A2AE-EFD5-4661-B71A-ABAAEF718B41}" type="presParOf" srcId="{76A2E230-E0D9-42A2-8014-07AC51EE053B}" destId="{4209C671-8FC1-4EC4-B642-9F5600AE69E1}" srcOrd="0" destOrd="0" presId="urn:microsoft.com/office/officeart/2005/8/layout/process4"/>
    <dgm:cxn modelId="{5ACC5AF5-7E82-4369-891F-55A0AEC6D832}" type="presParOf" srcId="{76A2E230-E0D9-42A2-8014-07AC51EE053B}" destId="{24604E2D-6B37-49EA-8E67-A0ABAFA984B8}" srcOrd="1" destOrd="0" presId="urn:microsoft.com/office/officeart/2005/8/layout/process4"/>
    <dgm:cxn modelId="{93BCF372-0F5F-4529-9B4C-A509F996F586}" type="presParOf" srcId="{E56C63CB-1AE9-407C-90D9-EA64E75C3F27}" destId="{7EFD342D-5282-4280-B6AC-1D4372EF7613}" srcOrd="1" destOrd="0" presId="urn:microsoft.com/office/officeart/2005/8/layout/process4"/>
    <dgm:cxn modelId="{A072575C-2EAE-4517-95A8-B32372E4C767}" type="presParOf" srcId="{E56C63CB-1AE9-407C-90D9-EA64E75C3F27}" destId="{490B00B7-D970-4F86-9A55-EDB96E6E581E}" srcOrd="2" destOrd="0" presId="urn:microsoft.com/office/officeart/2005/8/layout/process4"/>
    <dgm:cxn modelId="{B0734708-0554-4877-BF6A-CA6BE9176C9A}" type="presParOf" srcId="{490B00B7-D970-4F86-9A55-EDB96E6E581E}" destId="{34118B27-0E4C-49F2-8546-69F0AEA49116}" srcOrd="0" destOrd="0" presId="urn:microsoft.com/office/officeart/2005/8/layout/process4"/>
    <dgm:cxn modelId="{AB4F2432-F6C4-4319-9781-3BAC13AD7B12}" type="presParOf" srcId="{490B00B7-D970-4F86-9A55-EDB96E6E581E}" destId="{29638293-8111-402E-A2F7-5565CD829C65}" srcOrd="1" destOrd="0" presId="urn:microsoft.com/office/officeart/2005/8/layout/process4"/>
    <dgm:cxn modelId="{D68C3C24-4D72-4854-A05E-EF431696826D}" type="presParOf" srcId="{490B00B7-D970-4F86-9A55-EDB96E6E581E}" destId="{54265AD9-91E6-40F4-A835-C6AD444EBF15}" srcOrd="2" destOrd="0" presId="urn:microsoft.com/office/officeart/2005/8/layout/process4"/>
    <dgm:cxn modelId="{8E5D7729-73BD-40C3-8FDB-30A3E6EE43FE}" type="presParOf" srcId="{54265AD9-91E6-40F4-A835-C6AD444EBF15}" destId="{5D788619-C30A-4838-B04C-0B93940014DB}" srcOrd="0" destOrd="0" presId="urn:microsoft.com/office/officeart/2005/8/layout/process4"/>
    <dgm:cxn modelId="{00B2FABA-C31E-48F8-8672-20FF72E36579}" type="presParOf" srcId="{54265AD9-91E6-40F4-A835-C6AD444EBF15}" destId="{42C0BF5D-33E1-4CBE-9A80-F2A61957B541}" srcOrd="1" destOrd="0" presId="urn:microsoft.com/office/officeart/2005/8/layout/process4"/>
    <dgm:cxn modelId="{463F48AA-4B6C-4EEF-9FE2-246ACC712F54}" type="presParOf" srcId="{E56C63CB-1AE9-407C-90D9-EA64E75C3F27}" destId="{5CB48BF6-F90C-4C51-AE67-9A77C85FCC2E}" srcOrd="3" destOrd="0" presId="urn:microsoft.com/office/officeart/2005/8/layout/process4"/>
    <dgm:cxn modelId="{52D72175-B9FE-4117-A1EC-DD7888D14187}" type="presParOf" srcId="{E56C63CB-1AE9-407C-90D9-EA64E75C3F27}" destId="{A5E9B94F-A42C-4713-AFAC-B9C3A63AF3CC}" srcOrd="4" destOrd="0" presId="urn:microsoft.com/office/officeart/2005/8/layout/process4"/>
    <dgm:cxn modelId="{29A369A6-4427-43B4-A57B-449355DF7C17}" type="presParOf" srcId="{A5E9B94F-A42C-4713-AFAC-B9C3A63AF3CC}" destId="{B0701E98-C11D-4576-B33F-33F59010D138}" srcOrd="0" destOrd="0" presId="urn:microsoft.com/office/officeart/2005/8/layout/process4"/>
    <dgm:cxn modelId="{E9065902-E0B2-49BA-BA10-F9AFACBD6B6B}" type="presParOf" srcId="{A5E9B94F-A42C-4713-AFAC-B9C3A63AF3CC}" destId="{041FA0C3-E6B7-42F4-8957-7E814C7B1777}" srcOrd="1" destOrd="0" presId="urn:microsoft.com/office/officeart/2005/8/layout/process4"/>
    <dgm:cxn modelId="{2DA88276-E6C4-439C-8ABD-DEA83C8937FA}" type="presParOf" srcId="{A5E9B94F-A42C-4713-AFAC-B9C3A63AF3CC}" destId="{BEF3ABC6-E31D-45DB-B609-4DC84FEA28FA}" srcOrd="2" destOrd="0" presId="urn:microsoft.com/office/officeart/2005/8/layout/process4"/>
    <dgm:cxn modelId="{39B5AEC9-1870-4365-B18E-BE9C3DE9EA84}" type="presParOf" srcId="{BEF3ABC6-E31D-45DB-B609-4DC84FEA28FA}" destId="{624CF1BA-9D0B-47FE-A701-42F382C79566}" srcOrd="0" destOrd="0" presId="urn:microsoft.com/office/officeart/2005/8/layout/process4"/>
    <dgm:cxn modelId="{52975580-7630-4CEF-B46F-75B796A64AAC}" type="presParOf" srcId="{BEF3ABC6-E31D-45DB-B609-4DC84FEA28FA}" destId="{700E4F0E-17E8-4E3D-87B8-19E7DA0F4A1B}" srcOrd="1" destOrd="0" presId="urn:microsoft.com/office/officeart/2005/8/layout/process4"/>
    <dgm:cxn modelId="{86D8D3EF-AF0E-4DE0-B7A4-DD189476C276}" type="presParOf" srcId="{E56C63CB-1AE9-407C-90D9-EA64E75C3F27}" destId="{80F43F5F-C248-43F1-B940-5EF70EA67409}" srcOrd="5" destOrd="0" presId="urn:microsoft.com/office/officeart/2005/8/layout/process4"/>
    <dgm:cxn modelId="{309EF2BE-244D-40AE-AF30-99F7D6129D05}" type="presParOf" srcId="{E56C63CB-1AE9-407C-90D9-EA64E75C3F27}" destId="{CB750C7C-C95A-45B7-AFD1-79EF8CAA2AA8}" srcOrd="6" destOrd="0" presId="urn:microsoft.com/office/officeart/2005/8/layout/process4"/>
    <dgm:cxn modelId="{973C2912-13DA-46B0-B104-23067E2C3AA1}" type="presParOf" srcId="{CB750C7C-C95A-45B7-AFD1-79EF8CAA2AA8}" destId="{51E84DF5-D83E-4BAD-9A91-BCEA66755C5B}" srcOrd="0" destOrd="0" presId="urn:microsoft.com/office/officeart/2005/8/layout/process4"/>
    <dgm:cxn modelId="{8182202C-D3DF-4634-832D-9BC5C068DA31}" type="presParOf" srcId="{CB750C7C-C95A-45B7-AFD1-79EF8CAA2AA8}" destId="{77CE4D55-101C-4A57-9279-638C922D9D17}" srcOrd="1" destOrd="0" presId="urn:microsoft.com/office/officeart/2005/8/layout/process4"/>
    <dgm:cxn modelId="{72AFE37E-6B8B-4FF7-96BD-4B3A4EE9CA34}" type="presParOf" srcId="{CB750C7C-C95A-45B7-AFD1-79EF8CAA2AA8}" destId="{3C6682DA-36F3-464C-8B23-806B0D878C98}" srcOrd="2" destOrd="0" presId="urn:microsoft.com/office/officeart/2005/8/layout/process4"/>
    <dgm:cxn modelId="{17FFC2E8-2285-4CA6-92F3-CFD2F3F47CBE}" type="presParOf" srcId="{3C6682DA-36F3-464C-8B23-806B0D878C98}" destId="{96858BE2-05A9-4D60-98DF-30B89F85B55F}" srcOrd="0" destOrd="0" presId="urn:microsoft.com/office/officeart/2005/8/layout/process4"/>
    <dgm:cxn modelId="{61E8415F-F691-4699-AE80-002D7968FC76}" type="presParOf" srcId="{3C6682DA-36F3-464C-8B23-806B0D878C98}" destId="{CDAE7529-8CD0-41E6-B4FF-FA25710D81DA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EDEEE91-28E9-4F2B-885D-E558A0CBC906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838D0387-51F9-40CF-B185-6509419A1C36}">
      <dgm:prSet phldrT="[Texto]"/>
      <dgm:spPr/>
      <dgm:t>
        <a:bodyPr/>
        <a:lstStyle/>
        <a:p>
          <a:pPr rtl="0"/>
          <a:r>
            <a:rPr lang="pt-BR" b="1" dirty="0">
              <a:latin typeface="Calibri"/>
              <a:ea typeface="Calibri"/>
              <a:cs typeface="Calibri"/>
              <a:sym typeface="Calibri"/>
            </a:rPr>
            <a:t>Período</a:t>
          </a:r>
        </a:p>
        <a:p>
          <a:pPr rtl="0"/>
          <a:r>
            <a:rPr lang="pt-BR" b="1" dirty="0">
              <a:latin typeface="Calibri"/>
              <a:ea typeface="Calibri"/>
              <a:cs typeface="Calibri"/>
              <a:sym typeface="Calibri"/>
            </a:rPr>
            <a:t>08 a 23/08</a:t>
          </a:r>
          <a:endParaRPr lang="pt-BR" dirty="0"/>
        </a:p>
      </dgm:t>
    </dgm:pt>
    <dgm:pt modelId="{9B8194DC-CC58-43E6-BD25-92EE5BA38D18}" type="parTrans" cxnId="{C7E207F7-78D7-41FB-8EDC-62D1A5045C31}">
      <dgm:prSet/>
      <dgm:spPr/>
      <dgm:t>
        <a:bodyPr/>
        <a:lstStyle/>
        <a:p>
          <a:endParaRPr lang="pt-BR"/>
        </a:p>
      </dgm:t>
    </dgm:pt>
    <dgm:pt modelId="{6FC95184-9729-43E3-A2E2-811C865ED4C7}" type="sibTrans" cxnId="{C7E207F7-78D7-41FB-8EDC-62D1A5045C31}">
      <dgm:prSet/>
      <dgm:spPr/>
      <dgm:t>
        <a:bodyPr/>
        <a:lstStyle/>
        <a:p>
          <a:endParaRPr lang="pt-BR"/>
        </a:p>
      </dgm:t>
    </dgm:pt>
    <dgm:pt modelId="{89D1D422-3DFE-4452-BE68-8B83364F414D}">
      <dgm:prSet phldrT="[Texto]" custT="1"/>
      <dgm:spPr/>
      <dgm:t>
        <a:bodyPr/>
        <a:lstStyle/>
        <a:p>
          <a:pPr rtl="0">
            <a:buFontTx/>
            <a:buNone/>
          </a:pPr>
          <a:r>
            <a:rPr lang="pt-BR" sz="2600" kern="1200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rPr>
            <a:t>Levantamento das Necessidades de Desenvolvimento (SUAP</a:t>
          </a:r>
          <a:r>
            <a:rPr lang="pt-BR" sz="2600" kern="1200" dirty="0">
              <a:solidFill>
                <a:srgbClr val="4472C4"/>
              </a:solidFill>
              <a:latin typeface="Calibri"/>
              <a:ea typeface="Calibri"/>
              <a:cs typeface="Calibri"/>
              <a:sym typeface="Calibri"/>
            </a:rPr>
            <a:t>)</a:t>
          </a:r>
          <a:endParaRPr lang="pt-BR" sz="2600" kern="1200" dirty="0">
            <a:solidFill>
              <a:srgbClr val="4472C4"/>
            </a:solidFill>
            <a:latin typeface="Calibri"/>
            <a:ea typeface="Calibri"/>
            <a:cs typeface="Calibri"/>
          </a:endParaRPr>
        </a:p>
      </dgm:t>
    </dgm:pt>
    <dgm:pt modelId="{3B8BB53F-7EB1-4492-8022-9FFD5405A1C3}" type="parTrans" cxnId="{13CAE636-264A-42BD-ADAB-8EA7895FFAF2}">
      <dgm:prSet/>
      <dgm:spPr/>
      <dgm:t>
        <a:bodyPr/>
        <a:lstStyle/>
        <a:p>
          <a:endParaRPr lang="pt-BR"/>
        </a:p>
      </dgm:t>
    </dgm:pt>
    <dgm:pt modelId="{D171A8A1-7854-4AC6-89CD-ABCFE2702FC3}" type="sibTrans" cxnId="{13CAE636-264A-42BD-ADAB-8EA7895FFAF2}">
      <dgm:prSet/>
      <dgm:spPr/>
      <dgm:t>
        <a:bodyPr/>
        <a:lstStyle/>
        <a:p>
          <a:endParaRPr lang="pt-BR"/>
        </a:p>
      </dgm:t>
    </dgm:pt>
    <dgm:pt modelId="{AD4A8745-9F07-4451-A7DA-60958D1B1A47}">
      <dgm:prSet phldrT="[Texto]"/>
      <dgm:spPr/>
      <dgm:t>
        <a:bodyPr/>
        <a:lstStyle/>
        <a:p>
          <a:r>
            <a:rPr lang="pt-BR" dirty="0"/>
            <a:t>Dúvidas</a:t>
          </a:r>
        </a:p>
      </dgm:t>
    </dgm:pt>
    <dgm:pt modelId="{04678ECE-51DA-412A-8DD5-9A680B242127}" type="parTrans" cxnId="{C7CE9903-5D2C-452E-A314-DC0685FB2FAE}">
      <dgm:prSet/>
      <dgm:spPr/>
      <dgm:t>
        <a:bodyPr/>
        <a:lstStyle/>
        <a:p>
          <a:endParaRPr lang="pt-BR"/>
        </a:p>
      </dgm:t>
    </dgm:pt>
    <dgm:pt modelId="{E2B78E04-7D55-4B80-A629-EF920F9A47BD}" type="sibTrans" cxnId="{C7CE9903-5D2C-452E-A314-DC0685FB2FAE}">
      <dgm:prSet/>
      <dgm:spPr/>
      <dgm:t>
        <a:bodyPr/>
        <a:lstStyle/>
        <a:p>
          <a:endParaRPr lang="pt-BR"/>
        </a:p>
      </dgm:t>
    </dgm:pt>
    <dgm:pt modelId="{2DC60CE8-8E5A-4940-85F9-B25D8DBA79D7}">
      <dgm:prSet phldrT="[Texto]" custT="1"/>
      <dgm:spPr/>
      <dgm:t>
        <a:bodyPr/>
        <a:lstStyle/>
        <a:p>
          <a:pPr rtl="0">
            <a:buFont typeface="Arial" panose="020B0604020202020204" pitchFamily="34" charset="0"/>
            <a:buChar char="•"/>
          </a:pPr>
          <a:r>
            <a:rPr lang="pt-BR" sz="2400" kern="1200" dirty="0">
              <a:solidFill>
                <a:srgbClr val="4472C4"/>
              </a:solidFill>
              <a:latin typeface="Calibri"/>
              <a:ea typeface="Calibri"/>
              <a:cs typeface="Calibri"/>
              <a:sym typeface="Calibri"/>
            </a:rPr>
            <a:t>Gestão de Pessoas da unidade</a:t>
          </a:r>
        </a:p>
      </dgm:t>
    </dgm:pt>
    <dgm:pt modelId="{95F6FEBD-C6B6-42DC-A128-F5F56537CD74}" type="parTrans" cxnId="{D95C816A-A770-4B1E-87DD-7C4583F2D098}">
      <dgm:prSet/>
      <dgm:spPr/>
      <dgm:t>
        <a:bodyPr/>
        <a:lstStyle/>
        <a:p>
          <a:endParaRPr lang="pt-BR"/>
        </a:p>
      </dgm:t>
    </dgm:pt>
    <dgm:pt modelId="{6E15C187-B81F-4BD7-AD43-6E6E542B9D6F}" type="sibTrans" cxnId="{D95C816A-A770-4B1E-87DD-7C4583F2D098}">
      <dgm:prSet/>
      <dgm:spPr/>
      <dgm:t>
        <a:bodyPr/>
        <a:lstStyle/>
        <a:p>
          <a:endParaRPr lang="pt-BR"/>
        </a:p>
      </dgm:t>
    </dgm:pt>
    <dgm:pt modelId="{03F395C4-62C3-4F99-AEE5-93D1449F02E6}">
      <dgm:prSet phldrT="[Texto]"/>
      <dgm:spPr/>
      <dgm:t>
        <a:bodyPr/>
        <a:lstStyle/>
        <a:p>
          <a:r>
            <a:rPr lang="pt-BR" dirty="0">
              <a:latin typeface="Calibri"/>
              <a:ea typeface="Calibri"/>
              <a:cs typeface="Calibri"/>
              <a:sym typeface="Calibri"/>
            </a:rPr>
            <a:t>Site do IFF</a:t>
          </a:r>
          <a:endParaRPr lang="pt-BR" dirty="0"/>
        </a:p>
      </dgm:t>
    </dgm:pt>
    <dgm:pt modelId="{70CB0836-C05C-4D5D-A328-01DF6C288F81}" type="parTrans" cxnId="{7CC8AEE5-8846-44D2-B97E-2A757873A2E7}">
      <dgm:prSet/>
      <dgm:spPr/>
      <dgm:t>
        <a:bodyPr/>
        <a:lstStyle/>
        <a:p>
          <a:endParaRPr lang="pt-BR"/>
        </a:p>
      </dgm:t>
    </dgm:pt>
    <dgm:pt modelId="{A96F5CC0-0B2A-43A4-9F3E-CBA615A75EDE}" type="sibTrans" cxnId="{7CC8AEE5-8846-44D2-B97E-2A757873A2E7}">
      <dgm:prSet/>
      <dgm:spPr/>
      <dgm:t>
        <a:bodyPr/>
        <a:lstStyle/>
        <a:p>
          <a:endParaRPr lang="pt-BR"/>
        </a:p>
      </dgm:t>
    </dgm:pt>
    <dgm:pt modelId="{0892DFC3-EFDA-45B3-BA1A-713D16493D28}">
      <dgm:prSet phldrT="[Texto]" custT="1"/>
      <dgm:spPr/>
      <dgm:t>
        <a:bodyPr/>
        <a:lstStyle/>
        <a:p>
          <a:pPr rtl="0">
            <a:buFontTx/>
            <a:buNone/>
          </a:pPr>
          <a:r>
            <a:rPr lang="pt-BR" sz="2400" b="0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rPr>
            <a:t>Painel do Servidor&gt;Desenvolvimento de Pessoas - PNDP e PDP</a:t>
          </a:r>
          <a:endParaRPr lang="pt-BR" sz="2400" b="0" dirty="0">
            <a:solidFill>
              <a:schemeClr val="accent1"/>
            </a:solidFill>
          </a:endParaRPr>
        </a:p>
      </dgm:t>
    </dgm:pt>
    <dgm:pt modelId="{A568FD98-FB76-440E-90C1-B7CD0CD56330}" type="parTrans" cxnId="{73C438B8-8066-4FE1-8DFE-82E66795EEF1}">
      <dgm:prSet/>
      <dgm:spPr/>
      <dgm:t>
        <a:bodyPr/>
        <a:lstStyle/>
        <a:p>
          <a:endParaRPr lang="pt-BR"/>
        </a:p>
      </dgm:t>
    </dgm:pt>
    <dgm:pt modelId="{C8756D9E-629D-4796-BD07-0115E2EEFB3F}" type="sibTrans" cxnId="{73C438B8-8066-4FE1-8DFE-82E66795EEF1}">
      <dgm:prSet/>
      <dgm:spPr/>
      <dgm:t>
        <a:bodyPr/>
        <a:lstStyle/>
        <a:p>
          <a:endParaRPr lang="pt-BR"/>
        </a:p>
      </dgm:t>
    </dgm:pt>
    <dgm:pt modelId="{FC06A0E9-9B76-49BC-A22F-79409D024AC9}">
      <dgm:prSet phldrT="[Texto]" custT="1"/>
      <dgm:spPr/>
      <dgm:t>
        <a:bodyPr/>
        <a:lstStyle/>
        <a:p>
          <a:pPr rtl="0">
            <a:buFont typeface="Arial" panose="020B0604020202020204" pitchFamily="34" charset="0"/>
            <a:buChar char="•"/>
          </a:pPr>
          <a:r>
            <a:rPr lang="pt-BR" sz="2400" kern="1200" dirty="0">
              <a:solidFill>
                <a:srgbClr val="4472C4"/>
              </a:solidFill>
              <a:latin typeface="Calibri"/>
              <a:ea typeface="Calibri"/>
              <a:cs typeface="Calibri"/>
              <a:sym typeface="Calibri"/>
            </a:rPr>
            <a:t>comissaocentral_pdp@iff.edu.br</a:t>
          </a:r>
        </a:p>
      </dgm:t>
    </dgm:pt>
    <dgm:pt modelId="{26B7AF76-6FA8-4AEC-BBBC-0EAD634E092E}" type="parTrans" cxnId="{084C164D-695F-497D-9C53-7E36F9A15D53}">
      <dgm:prSet/>
      <dgm:spPr/>
      <dgm:t>
        <a:bodyPr/>
        <a:lstStyle/>
        <a:p>
          <a:endParaRPr lang="pt-BR"/>
        </a:p>
      </dgm:t>
    </dgm:pt>
    <dgm:pt modelId="{62E3A452-D5FD-4EB8-B7CA-F8A0BCEED20A}" type="sibTrans" cxnId="{084C164D-695F-497D-9C53-7E36F9A15D53}">
      <dgm:prSet/>
      <dgm:spPr/>
      <dgm:t>
        <a:bodyPr/>
        <a:lstStyle/>
        <a:p>
          <a:endParaRPr lang="pt-BR"/>
        </a:p>
      </dgm:t>
    </dgm:pt>
    <dgm:pt modelId="{FDCF0D7B-BBC9-457A-B2E1-39D04DFB85AA}" type="pres">
      <dgm:prSet presAssocID="{6EDEEE91-28E9-4F2B-885D-E558A0CBC906}" presName="Name0" presStyleCnt="0">
        <dgm:presLayoutVars>
          <dgm:dir/>
          <dgm:animLvl val="lvl"/>
          <dgm:resizeHandles val="exact"/>
        </dgm:presLayoutVars>
      </dgm:prSet>
      <dgm:spPr/>
    </dgm:pt>
    <dgm:pt modelId="{A5C4CD9D-4DD2-4AE6-9DAB-248875AF80D4}" type="pres">
      <dgm:prSet presAssocID="{838D0387-51F9-40CF-B185-6509419A1C36}" presName="linNode" presStyleCnt="0"/>
      <dgm:spPr/>
    </dgm:pt>
    <dgm:pt modelId="{0786F323-E836-48FB-8451-52025DF497EA}" type="pres">
      <dgm:prSet presAssocID="{838D0387-51F9-40CF-B185-6509419A1C36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0091A153-1A0A-4AB9-A731-9AF5E947DB7F}" type="pres">
      <dgm:prSet presAssocID="{838D0387-51F9-40CF-B185-6509419A1C36}" presName="descendantText" presStyleLbl="alignAccFollowNode1" presStyleIdx="0" presStyleCnt="3" custLinFactNeighborX="897" custLinFactNeighborY="2774">
        <dgm:presLayoutVars>
          <dgm:bulletEnabled val="1"/>
        </dgm:presLayoutVars>
      </dgm:prSet>
      <dgm:spPr/>
    </dgm:pt>
    <dgm:pt modelId="{1673109C-4A5F-4891-9F65-9775FA74E0A1}" type="pres">
      <dgm:prSet presAssocID="{6FC95184-9729-43E3-A2E2-811C865ED4C7}" presName="sp" presStyleCnt="0"/>
      <dgm:spPr/>
    </dgm:pt>
    <dgm:pt modelId="{3C0EA870-69B7-472A-BA8B-BE0247442738}" type="pres">
      <dgm:prSet presAssocID="{AD4A8745-9F07-4451-A7DA-60958D1B1A47}" presName="linNode" presStyleCnt="0"/>
      <dgm:spPr/>
    </dgm:pt>
    <dgm:pt modelId="{F287922A-0C9E-424B-B1DB-3E01DB985154}" type="pres">
      <dgm:prSet presAssocID="{AD4A8745-9F07-4451-A7DA-60958D1B1A47}" presName="parentText" presStyleLbl="node1" presStyleIdx="1" presStyleCnt="3" custLinFactNeighborY="-2109">
        <dgm:presLayoutVars>
          <dgm:chMax val="1"/>
          <dgm:bulletEnabled val="1"/>
        </dgm:presLayoutVars>
      </dgm:prSet>
      <dgm:spPr/>
    </dgm:pt>
    <dgm:pt modelId="{4DD38808-7BE1-4CA6-8865-8B6ED794633D}" type="pres">
      <dgm:prSet presAssocID="{AD4A8745-9F07-4451-A7DA-60958D1B1A47}" presName="descendantText" presStyleLbl="alignAccFollowNode1" presStyleIdx="1" presStyleCnt="3" custLinFactNeighborY="-3427">
        <dgm:presLayoutVars>
          <dgm:bulletEnabled val="1"/>
        </dgm:presLayoutVars>
      </dgm:prSet>
      <dgm:spPr/>
    </dgm:pt>
    <dgm:pt modelId="{805F38B1-717E-4840-B869-85327FF63E12}" type="pres">
      <dgm:prSet presAssocID="{E2B78E04-7D55-4B80-A629-EF920F9A47BD}" presName="sp" presStyleCnt="0"/>
      <dgm:spPr/>
    </dgm:pt>
    <dgm:pt modelId="{DF7953C8-7298-434B-AEED-8EA11E23F747}" type="pres">
      <dgm:prSet presAssocID="{03F395C4-62C3-4F99-AEE5-93D1449F02E6}" presName="linNode" presStyleCnt="0"/>
      <dgm:spPr/>
    </dgm:pt>
    <dgm:pt modelId="{F5153A3B-D707-4010-ACFB-77F70007A2D6}" type="pres">
      <dgm:prSet presAssocID="{03F395C4-62C3-4F99-AEE5-93D1449F02E6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A320B212-E9B2-49FF-B392-F406C077CA95}" type="pres">
      <dgm:prSet presAssocID="{03F395C4-62C3-4F99-AEE5-93D1449F02E6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C7CE9903-5D2C-452E-A314-DC0685FB2FAE}" srcId="{6EDEEE91-28E9-4F2B-885D-E558A0CBC906}" destId="{AD4A8745-9F07-4451-A7DA-60958D1B1A47}" srcOrd="1" destOrd="0" parTransId="{04678ECE-51DA-412A-8DD5-9A680B242127}" sibTransId="{E2B78E04-7D55-4B80-A629-EF920F9A47BD}"/>
    <dgm:cxn modelId="{7C338432-EE12-403A-BC9F-AA5F8BAE6E73}" type="presOf" srcId="{03F395C4-62C3-4F99-AEE5-93D1449F02E6}" destId="{F5153A3B-D707-4010-ACFB-77F70007A2D6}" srcOrd="0" destOrd="0" presId="urn:microsoft.com/office/officeart/2005/8/layout/vList5"/>
    <dgm:cxn modelId="{13CAE636-264A-42BD-ADAB-8EA7895FFAF2}" srcId="{838D0387-51F9-40CF-B185-6509419A1C36}" destId="{89D1D422-3DFE-4452-BE68-8B83364F414D}" srcOrd="0" destOrd="0" parTransId="{3B8BB53F-7EB1-4492-8022-9FFD5405A1C3}" sibTransId="{D171A8A1-7854-4AC6-89CD-ABCFE2702FC3}"/>
    <dgm:cxn modelId="{D95C816A-A770-4B1E-87DD-7C4583F2D098}" srcId="{AD4A8745-9F07-4451-A7DA-60958D1B1A47}" destId="{2DC60CE8-8E5A-4940-85F9-B25D8DBA79D7}" srcOrd="0" destOrd="0" parTransId="{95F6FEBD-C6B6-42DC-A128-F5F56537CD74}" sibTransId="{6E15C187-B81F-4BD7-AD43-6E6E542B9D6F}"/>
    <dgm:cxn modelId="{084C164D-695F-497D-9C53-7E36F9A15D53}" srcId="{AD4A8745-9F07-4451-A7DA-60958D1B1A47}" destId="{FC06A0E9-9B76-49BC-A22F-79409D024AC9}" srcOrd="1" destOrd="0" parTransId="{26B7AF76-6FA8-4AEC-BBBC-0EAD634E092E}" sibTransId="{62E3A452-D5FD-4EB8-B7CA-F8A0BCEED20A}"/>
    <dgm:cxn modelId="{8AFA4274-EA27-4284-9346-0E2652A88E87}" type="presOf" srcId="{89D1D422-3DFE-4452-BE68-8B83364F414D}" destId="{0091A153-1A0A-4AB9-A731-9AF5E947DB7F}" srcOrd="0" destOrd="0" presId="urn:microsoft.com/office/officeart/2005/8/layout/vList5"/>
    <dgm:cxn modelId="{7617AB79-5F0C-4E1B-B78C-5DA69BC3CD86}" type="presOf" srcId="{6EDEEE91-28E9-4F2B-885D-E558A0CBC906}" destId="{FDCF0D7B-BBC9-457A-B2E1-39D04DFB85AA}" srcOrd="0" destOrd="0" presId="urn:microsoft.com/office/officeart/2005/8/layout/vList5"/>
    <dgm:cxn modelId="{C3A94382-F50B-4D3D-8FE4-DA39DBFDE9E3}" type="presOf" srcId="{838D0387-51F9-40CF-B185-6509419A1C36}" destId="{0786F323-E836-48FB-8451-52025DF497EA}" srcOrd="0" destOrd="0" presId="urn:microsoft.com/office/officeart/2005/8/layout/vList5"/>
    <dgm:cxn modelId="{73C438B8-8066-4FE1-8DFE-82E66795EEF1}" srcId="{03F395C4-62C3-4F99-AEE5-93D1449F02E6}" destId="{0892DFC3-EFDA-45B3-BA1A-713D16493D28}" srcOrd="0" destOrd="0" parTransId="{A568FD98-FB76-440E-90C1-B7CD0CD56330}" sibTransId="{C8756D9E-629D-4796-BD07-0115E2EEFB3F}"/>
    <dgm:cxn modelId="{89E181D1-7641-4423-9D78-E21DF1D8A9AC}" type="presOf" srcId="{0892DFC3-EFDA-45B3-BA1A-713D16493D28}" destId="{A320B212-E9B2-49FF-B392-F406C077CA95}" srcOrd="0" destOrd="0" presId="urn:microsoft.com/office/officeart/2005/8/layout/vList5"/>
    <dgm:cxn modelId="{0BFAC1D5-48F1-4786-BB7D-ABD255797B85}" type="presOf" srcId="{AD4A8745-9F07-4451-A7DA-60958D1B1A47}" destId="{F287922A-0C9E-424B-B1DB-3E01DB985154}" srcOrd="0" destOrd="0" presId="urn:microsoft.com/office/officeart/2005/8/layout/vList5"/>
    <dgm:cxn modelId="{D5EE25D6-0F72-4086-984B-4E8820D88B06}" type="presOf" srcId="{FC06A0E9-9B76-49BC-A22F-79409D024AC9}" destId="{4DD38808-7BE1-4CA6-8865-8B6ED794633D}" srcOrd="0" destOrd="1" presId="urn:microsoft.com/office/officeart/2005/8/layout/vList5"/>
    <dgm:cxn modelId="{5635DCDD-5B55-4D3A-A9C0-57DA36F530CB}" type="presOf" srcId="{2DC60CE8-8E5A-4940-85F9-B25D8DBA79D7}" destId="{4DD38808-7BE1-4CA6-8865-8B6ED794633D}" srcOrd="0" destOrd="0" presId="urn:microsoft.com/office/officeart/2005/8/layout/vList5"/>
    <dgm:cxn modelId="{7CC8AEE5-8846-44D2-B97E-2A757873A2E7}" srcId="{6EDEEE91-28E9-4F2B-885D-E558A0CBC906}" destId="{03F395C4-62C3-4F99-AEE5-93D1449F02E6}" srcOrd="2" destOrd="0" parTransId="{70CB0836-C05C-4D5D-A328-01DF6C288F81}" sibTransId="{A96F5CC0-0B2A-43A4-9F3E-CBA615A75EDE}"/>
    <dgm:cxn modelId="{C7E207F7-78D7-41FB-8EDC-62D1A5045C31}" srcId="{6EDEEE91-28E9-4F2B-885D-E558A0CBC906}" destId="{838D0387-51F9-40CF-B185-6509419A1C36}" srcOrd="0" destOrd="0" parTransId="{9B8194DC-CC58-43E6-BD25-92EE5BA38D18}" sibTransId="{6FC95184-9729-43E3-A2E2-811C865ED4C7}"/>
    <dgm:cxn modelId="{11222EC2-29A9-4DAC-8E15-C7CB2CA954D4}" type="presParOf" srcId="{FDCF0D7B-BBC9-457A-B2E1-39D04DFB85AA}" destId="{A5C4CD9D-4DD2-4AE6-9DAB-248875AF80D4}" srcOrd="0" destOrd="0" presId="urn:microsoft.com/office/officeart/2005/8/layout/vList5"/>
    <dgm:cxn modelId="{1D974BDA-4E6E-409D-B4D9-12DA9493FE9B}" type="presParOf" srcId="{A5C4CD9D-4DD2-4AE6-9DAB-248875AF80D4}" destId="{0786F323-E836-48FB-8451-52025DF497EA}" srcOrd="0" destOrd="0" presId="urn:microsoft.com/office/officeart/2005/8/layout/vList5"/>
    <dgm:cxn modelId="{7197C2B5-6AFE-4EE2-9050-40CC62B211DA}" type="presParOf" srcId="{A5C4CD9D-4DD2-4AE6-9DAB-248875AF80D4}" destId="{0091A153-1A0A-4AB9-A731-9AF5E947DB7F}" srcOrd="1" destOrd="0" presId="urn:microsoft.com/office/officeart/2005/8/layout/vList5"/>
    <dgm:cxn modelId="{C3AFA197-1E45-4950-8907-DB8B17CC244B}" type="presParOf" srcId="{FDCF0D7B-BBC9-457A-B2E1-39D04DFB85AA}" destId="{1673109C-4A5F-4891-9F65-9775FA74E0A1}" srcOrd="1" destOrd="0" presId="urn:microsoft.com/office/officeart/2005/8/layout/vList5"/>
    <dgm:cxn modelId="{4AB87706-059A-4FFB-8729-EB8F1F24F49E}" type="presParOf" srcId="{FDCF0D7B-BBC9-457A-B2E1-39D04DFB85AA}" destId="{3C0EA870-69B7-472A-BA8B-BE0247442738}" srcOrd="2" destOrd="0" presId="urn:microsoft.com/office/officeart/2005/8/layout/vList5"/>
    <dgm:cxn modelId="{95CE5D14-B4D7-4477-AC64-D99E0D7BA62A}" type="presParOf" srcId="{3C0EA870-69B7-472A-BA8B-BE0247442738}" destId="{F287922A-0C9E-424B-B1DB-3E01DB985154}" srcOrd="0" destOrd="0" presId="urn:microsoft.com/office/officeart/2005/8/layout/vList5"/>
    <dgm:cxn modelId="{17F4FED5-6613-473C-9AEB-DEAD6D939518}" type="presParOf" srcId="{3C0EA870-69B7-472A-BA8B-BE0247442738}" destId="{4DD38808-7BE1-4CA6-8865-8B6ED794633D}" srcOrd="1" destOrd="0" presId="urn:microsoft.com/office/officeart/2005/8/layout/vList5"/>
    <dgm:cxn modelId="{7E332BCB-7F53-4BAB-BB7C-6DAA1B73810C}" type="presParOf" srcId="{FDCF0D7B-BBC9-457A-B2E1-39D04DFB85AA}" destId="{805F38B1-717E-4840-B869-85327FF63E12}" srcOrd="3" destOrd="0" presId="urn:microsoft.com/office/officeart/2005/8/layout/vList5"/>
    <dgm:cxn modelId="{12C26521-D80B-4C95-9863-429D7E0D1D9C}" type="presParOf" srcId="{FDCF0D7B-BBC9-457A-B2E1-39D04DFB85AA}" destId="{DF7953C8-7298-434B-AEED-8EA11E23F747}" srcOrd="4" destOrd="0" presId="urn:microsoft.com/office/officeart/2005/8/layout/vList5"/>
    <dgm:cxn modelId="{7BC35DF9-9C54-4BBF-9702-3D0F847EC1B0}" type="presParOf" srcId="{DF7953C8-7298-434B-AEED-8EA11E23F747}" destId="{F5153A3B-D707-4010-ACFB-77F70007A2D6}" srcOrd="0" destOrd="0" presId="urn:microsoft.com/office/officeart/2005/8/layout/vList5"/>
    <dgm:cxn modelId="{A8949588-83D7-48B4-AED8-8FF17220821C}" type="presParOf" srcId="{DF7953C8-7298-434B-AEED-8EA11E23F747}" destId="{A320B212-E9B2-49FF-B392-F406C077CA9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D7AB79-FBD6-4BA8-82A5-262921C0321C}">
      <dsp:nvSpPr>
        <dsp:cNvPr id="0" name=""/>
        <dsp:cNvSpPr/>
      </dsp:nvSpPr>
      <dsp:spPr>
        <a:xfrm>
          <a:off x="0" y="3374262"/>
          <a:ext cx="8128000" cy="110750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Necessidades precisam estar previstas no PDP para que as ações de capacitação relacionadas sejam executadas</a:t>
          </a:r>
        </a:p>
      </dsp:txBody>
      <dsp:txXfrm>
        <a:off x="0" y="3374262"/>
        <a:ext cx="8128000" cy="1107508"/>
      </dsp:txXfrm>
    </dsp:sp>
    <dsp:sp modelId="{8F3D88C9-DD68-4012-BBFA-B48500B4826B}">
      <dsp:nvSpPr>
        <dsp:cNvPr id="0" name=""/>
        <dsp:cNvSpPr/>
      </dsp:nvSpPr>
      <dsp:spPr>
        <a:xfrm rot="10800000">
          <a:off x="0" y="1687527"/>
          <a:ext cx="8128000" cy="1703347"/>
        </a:xfrm>
        <a:prstGeom prst="upArrowCallou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Desenvolvimento dos servidores em alinhamento aos objetivos institucionais</a:t>
          </a:r>
        </a:p>
      </dsp:txBody>
      <dsp:txXfrm rot="10800000">
        <a:off x="0" y="1687527"/>
        <a:ext cx="8128000" cy="1106784"/>
      </dsp:txXfrm>
    </dsp:sp>
    <dsp:sp modelId="{9EFCE010-E860-4A6F-AB15-41ACF7E28851}">
      <dsp:nvSpPr>
        <dsp:cNvPr id="0" name=""/>
        <dsp:cNvSpPr/>
      </dsp:nvSpPr>
      <dsp:spPr>
        <a:xfrm rot="10800000">
          <a:off x="0" y="792"/>
          <a:ext cx="8128000" cy="1703347"/>
        </a:xfrm>
        <a:prstGeom prst="upArrowCallou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Documento que reúne todas as necessidades de desenvolvimento/capacitação dos servidores do IFF</a:t>
          </a:r>
        </a:p>
      </dsp:txBody>
      <dsp:txXfrm rot="10800000">
        <a:off x="0" y="792"/>
        <a:ext cx="8128000" cy="11067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27707C-4DA2-4B7C-881C-78EB89382DDD}">
      <dsp:nvSpPr>
        <dsp:cNvPr id="0" name=""/>
        <dsp:cNvSpPr/>
      </dsp:nvSpPr>
      <dsp:spPr>
        <a:xfrm>
          <a:off x="3334742" y="2620"/>
          <a:ext cx="1458515" cy="94803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Afastamento integral para pós </a:t>
          </a:r>
          <a:r>
            <a:rPr lang="pt-BR" sz="1200" i="1" kern="1200" dirty="0" err="1"/>
            <a:t>stricto</a:t>
          </a:r>
          <a:r>
            <a:rPr lang="pt-BR" sz="1200" i="1" kern="1200" dirty="0"/>
            <a:t> </a:t>
          </a:r>
          <a:r>
            <a:rPr lang="pt-BR" sz="1200" i="1" kern="1200" dirty="0" err="1"/>
            <a:t>sensu</a:t>
          </a:r>
          <a:r>
            <a:rPr lang="pt-BR" sz="1200" i="1" kern="1200" dirty="0"/>
            <a:t>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i="1" kern="1200" dirty="0"/>
            <a:t>e pós-doutoramento</a:t>
          </a:r>
        </a:p>
      </dsp:txBody>
      <dsp:txXfrm>
        <a:off x="3381021" y="48899"/>
        <a:ext cx="1365957" cy="855477"/>
      </dsp:txXfrm>
    </dsp:sp>
    <dsp:sp modelId="{465B49A5-4189-4D5C-AFAF-771E65E1BFE2}">
      <dsp:nvSpPr>
        <dsp:cNvPr id="0" name=""/>
        <dsp:cNvSpPr/>
      </dsp:nvSpPr>
      <dsp:spPr>
        <a:xfrm>
          <a:off x="1831304" y="476638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2971264" y="125696"/>
              </a:moveTo>
              <a:arcTo wR="2232695" hR="2232695" stAng="17359031" swAng="1500410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498AD4-187E-4025-9452-815214E7A26D}">
      <dsp:nvSpPr>
        <dsp:cNvPr id="0" name=""/>
        <dsp:cNvSpPr/>
      </dsp:nvSpPr>
      <dsp:spPr>
        <a:xfrm>
          <a:off x="5268312" y="1118968"/>
          <a:ext cx="1458515" cy="948035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Ação de desenvolvimento em serviço para pós </a:t>
          </a:r>
          <a:r>
            <a:rPr lang="pt-BR" sz="1200" i="1" kern="1200" dirty="0"/>
            <a:t>lato e </a:t>
          </a:r>
          <a:r>
            <a:rPr lang="pt-BR" sz="1200" i="1" kern="1200" dirty="0" err="1"/>
            <a:t>stricto</a:t>
          </a:r>
          <a:r>
            <a:rPr lang="pt-BR" sz="1200" i="1" kern="1200" dirty="0"/>
            <a:t> </a:t>
          </a:r>
          <a:r>
            <a:rPr lang="pt-BR" sz="1200" i="1" kern="1200" dirty="0" err="1"/>
            <a:t>sensu</a:t>
          </a:r>
          <a:r>
            <a:rPr lang="pt-BR" sz="1200" i="1" kern="1200" dirty="0"/>
            <a:t>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i="1" kern="1200" dirty="0"/>
            <a:t>e pós-doutoramento</a:t>
          </a:r>
        </a:p>
      </dsp:txBody>
      <dsp:txXfrm>
        <a:off x="5314591" y="1165247"/>
        <a:ext cx="1365957" cy="855477"/>
      </dsp:txXfrm>
    </dsp:sp>
    <dsp:sp modelId="{76CC9E6A-A1A9-4DC8-8B81-117626CDC757}">
      <dsp:nvSpPr>
        <dsp:cNvPr id="0" name=""/>
        <dsp:cNvSpPr/>
      </dsp:nvSpPr>
      <dsp:spPr>
        <a:xfrm>
          <a:off x="1831304" y="476638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4374658" y="1602679"/>
              </a:moveTo>
              <a:arcTo wR="2232695" hR="2232695" stAng="20616588" swAng="1966824"/>
            </a:path>
          </a:pathLst>
        </a:custGeom>
        <a:noFill/>
        <a:ln w="6350" cap="flat" cmpd="sng" algn="ctr">
          <a:solidFill>
            <a:schemeClr val="accent5">
              <a:hueOff val="-1351709"/>
              <a:satOff val="-3484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6951CD-DF14-45FE-ADA4-3E9C4E814C3D}">
      <dsp:nvSpPr>
        <dsp:cNvPr id="0" name=""/>
        <dsp:cNvSpPr/>
      </dsp:nvSpPr>
      <dsp:spPr>
        <a:xfrm>
          <a:off x="5268312" y="3351663"/>
          <a:ext cx="1458515" cy="948035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Horário especial ao servidor estudante</a:t>
          </a:r>
        </a:p>
      </dsp:txBody>
      <dsp:txXfrm>
        <a:off x="5314591" y="3397942"/>
        <a:ext cx="1365957" cy="855477"/>
      </dsp:txXfrm>
    </dsp:sp>
    <dsp:sp modelId="{D5E011A6-38C4-4909-8D28-B8F7DC4CC4B5}">
      <dsp:nvSpPr>
        <dsp:cNvPr id="0" name=""/>
        <dsp:cNvSpPr/>
      </dsp:nvSpPr>
      <dsp:spPr>
        <a:xfrm>
          <a:off x="1831304" y="476638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3792713" y="3829964"/>
              </a:moveTo>
              <a:arcTo wR="2232695" hR="2232695" stAng="2740559" swAng="1500410"/>
            </a:path>
          </a:pathLst>
        </a:custGeom>
        <a:noFill/>
        <a:ln w="6350" cap="flat" cmpd="sng" algn="ctr">
          <a:solidFill>
            <a:schemeClr val="accent5">
              <a:hueOff val="-2703417"/>
              <a:satOff val="-6968"/>
              <a:lumOff val="-470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85AD9C-9DA3-4A1A-B031-26924FDC5F5B}">
      <dsp:nvSpPr>
        <dsp:cNvPr id="0" name=""/>
        <dsp:cNvSpPr/>
      </dsp:nvSpPr>
      <dsp:spPr>
        <a:xfrm>
          <a:off x="3334742" y="4468010"/>
          <a:ext cx="1458515" cy="948035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Ação de desenvolvimento em serviço para ações de curta duração</a:t>
          </a:r>
        </a:p>
      </dsp:txBody>
      <dsp:txXfrm>
        <a:off x="3381021" y="4514289"/>
        <a:ext cx="1365957" cy="855477"/>
      </dsp:txXfrm>
    </dsp:sp>
    <dsp:sp modelId="{7B26EFAE-F6BD-4496-AC7F-25B1C282B4F6}">
      <dsp:nvSpPr>
        <dsp:cNvPr id="0" name=""/>
        <dsp:cNvSpPr/>
      </dsp:nvSpPr>
      <dsp:spPr>
        <a:xfrm>
          <a:off x="1831304" y="476638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1494125" y="4339693"/>
              </a:moveTo>
              <a:arcTo wR="2232695" hR="2232695" stAng="6559031" swAng="1500410"/>
            </a:path>
          </a:pathLst>
        </a:custGeom>
        <a:noFill/>
        <a:ln w="6350" cap="flat" cmpd="sng" algn="ctr">
          <a:solidFill>
            <a:schemeClr val="accent5">
              <a:hueOff val="-4055126"/>
              <a:satOff val="-10451"/>
              <a:lumOff val="-705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CC47F2-E59F-4506-BEFE-9BCD78FE7AC8}">
      <dsp:nvSpPr>
        <dsp:cNvPr id="0" name=""/>
        <dsp:cNvSpPr/>
      </dsp:nvSpPr>
      <dsp:spPr>
        <a:xfrm>
          <a:off x="1401171" y="3351663"/>
          <a:ext cx="1458515" cy="948035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Licença capacitação</a:t>
          </a:r>
        </a:p>
      </dsp:txBody>
      <dsp:txXfrm>
        <a:off x="1447450" y="3397942"/>
        <a:ext cx="1365957" cy="855477"/>
      </dsp:txXfrm>
    </dsp:sp>
    <dsp:sp modelId="{3ED749A6-DAB7-47AB-9DB3-1C44A4A7663E}">
      <dsp:nvSpPr>
        <dsp:cNvPr id="0" name=""/>
        <dsp:cNvSpPr/>
      </dsp:nvSpPr>
      <dsp:spPr>
        <a:xfrm>
          <a:off x="1831304" y="476638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90731" y="2862710"/>
              </a:moveTo>
              <a:arcTo wR="2232695" hR="2232695" stAng="9816588" swAng="1966824"/>
            </a:path>
          </a:pathLst>
        </a:custGeom>
        <a:noFill/>
        <a:ln w="6350" cap="flat" cmpd="sng" algn="ctr">
          <a:solidFill>
            <a:schemeClr val="accent5">
              <a:hueOff val="-5406834"/>
              <a:satOff val="-13935"/>
              <a:lumOff val="-941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19173D-1E36-4F7D-A5D2-542ED0EA7057}">
      <dsp:nvSpPr>
        <dsp:cNvPr id="0" name=""/>
        <dsp:cNvSpPr/>
      </dsp:nvSpPr>
      <dsp:spPr>
        <a:xfrm>
          <a:off x="1401171" y="1118968"/>
          <a:ext cx="1458515" cy="94803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Bolsa de apoio à formação continuada</a:t>
          </a:r>
        </a:p>
      </dsp:txBody>
      <dsp:txXfrm>
        <a:off x="1447450" y="1165247"/>
        <a:ext cx="1365957" cy="855477"/>
      </dsp:txXfrm>
    </dsp:sp>
    <dsp:sp modelId="{9B64D180-CAA8-4EF8-9977-4606E4925D31}">
      <dsp:nvSpPr>
        <dsp:cNvPr id="0" name=""/>
        <dsp:cNvSpPr/>
      </dsp:nvSpPr>
      <dsp:spPr>
        <a:xfrm>
          <a:off x="1831304" y="476638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672677" y="635425"/>
              </a:moveTo>
              <a:arcTo wR="2232695" hR="2232695" stAng="13540559" swAng="1500410"/>
            </a:path>
          </a:pathLst>
        </a:custGeom>
        <a:noFill/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5ECCCA-8F6D-434E-8DC8-077418C1044C}">
      <dsp:nvSpPr>
        <dsp:cNvPr id="0" name=""/>
        <dsp:cNvSpPr/>
      </dsp:nvSpPr>
      <dsp:spPr>
        <a:xfrm>
          <a:off x="4303" y="807984"/>
          <a:ext cx="1881630" cy="112897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GESTORES E SERVIDORES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Reuniões dos gestores com suas equipes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7 a 23/08 </a:t>
          </a:r>
          <a:endParaRPr lang="pt-BR" sz="1050" kern="1200" dirty="0"/>
        </a:p>
      </dsp:txBody>
      <dsp:txXfrm>
        <a:off x="37370" y="841051"/>
        <a:ext cx="1815496" cy="1062844"/>
      </dsp:txXfrm>
    </dsp:sp>
    <dsp:sp modelId="{EFB671CE-2D11-4BB8-BE7C-CEE362F1F64C}">
      <dsp:nvSpPr>
        <dsp:cNvPr id="0" name=""/>
        <dsp:cNvSpPr/>
      </dsp:nvSpPr>
      <dsp:spPr>
        <a:xfrm>
          <a:off x="2051518" y="1139151"/>
          <a:ext cx="398905" cy="4666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/>
        </a:p>
      </dsp:txBody>
      <dsp:txXfrm>
        <a:off x="2051518" y="1232480"/>
        <a:ext cx="279234" cy="279986"/>
      </dsp:txXfrm>
    </dsp:sp>
    <dsp:sp modelId="{5D560842-61B4-48E7-9288-63F236268CF0}">
      <dsp:nvSpPr>
        <dsp:cNvPr id="0" name=""/>
        <dsp:cNvSpPr/>
      </dsp:nvSpPr>
      <dsp:spPr>
        <a:xfrm>
          <a:off x="2638586" y="807984"/>
          <a:ext cx="1881630" cy="1128978"/>
        </a:xfrm>
        <a:prstGeom prst="roundRect">
          <a:avLst>
            <a:gd name="adj" fmla="val 10000"/>
          </a:avLst>
        </a:prstGeom>
        <a:solidFill>
          <a:schemeClr val="accent5">
            <a:hueOff val="-965506"/>
            <a:satOff val="-2488"/>
            <a:lumOff val="-16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SERVIDORES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Cadastro da necessidade (em grupo ou individual)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no SUAP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7 a 23/08 </a:t>
          </a:r>
          <a:endParaRPr lang="pt-BR" sz="1050" kern="1200" dirty="0"/>
        </a:p>
      </dsp:txBody>
      <dsp:txXfrm>
        <a:off x="2671653" y="841051"/>
        <a:ext cx="1815496" cy="1062844"/>
      </dsp:txXfrm>
    </dsp:sp>
    <dsp:sp modelId="{33886D5E-DEFC-4A75-9144-56DA118F78AE}">
      <dsp:nvSpPr>
        <dsp:cNvPr id="0" name=""/>
        <dsp:cNvSpPr/>
      </dsp:nvSpPr>
      <dsp:spPr>
        <a:xfrm>
          <a:off x="4685801" y="1139151"/>
          <a:ext cx="398905" cy="4666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/>
        </a:p>
      </dsp:txBody>
      <dsp:txXfrm>
        <a:off x="4685801" y="1232480"/>
        <a:ext cx="279234" cy="279986"/>
      </dsp:txXfrm>
    </dsp:sp>
    <dsp:sp modelId="{D4F2E6CE-7C2B-4BC4-98E8-A161CBD8D6DE}">
      <dsp:nvSpPr>
        <dsp:cNvPr id="0" name=""/>
        <dsp:cNvSpPr/>
      </dsp:nvSpPr>
      <dsp:spPr>
        <a:xfrm>
          <a:off x="5272870" y="807984"/>
          <a:ext cx="1881630" cy="1128978"/>
        </a:xfrm>
        <a:prstGeom prst="roundRect">
          <a:avLst>
            <a:gd name="adj" fmla="val 10000"/>
          </a:avLst>
        </a:prstGeom>
        <a:solidFill>
          <a:schemeClr val="accent5">
            <a:hueOff val="-1931012"/>
            <a:satOff val="-4977"/>
            <a:lumOff val="-33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CHEFIA IMEDIATA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Defere/Indefere  necessidade 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no SUAP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  <a:ea typeface="+mn-ea"/>
              <a:cs typeface="+mn-cs"/>
            </a:rPr>
            <a:t>24 a 29/08</a:t>
          </a:r>
        </a:p>
      </dsp:txBody>
      <dsp:txXfrm>
        <a:off x="5305937" y="841051"/>
        <a:ext cx="1815496" cy="1062844"/>
      </dsp:txXfrm>
    </dsp:sp>
    <dsp:sp modelId="{FBBA1F1E-DAF0-44DF-AD93-B425C7FC4F17}">
      <dsp:nvSpPr>
        <dsp:cNvPr id="0" name=""/>
        <dsp:cNvSpPr/>
      </dsp:nvSpPr>
      <dsp:spPr>
        <a:xfrm rot="21579290">
          <a:off x="7321027" y="1131272"/>
          <a:ext cx="401193" cy="4666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/>
        </a:p>
      </dsp:txBody>
      <dsp:txXfrm>
        <a:off x="7321028" y="1224964"/>
        <a:ext cx="280835" cy="279986"/>
      </dsp:txXfrm>
    </dsp:sp>
    <dsp:sp modelId="{BBA88259-F1DD-4900-8548-36F50C6ECCDA}">
      <dsp:nvSpPr>
        <dsp:cNvPr id="0" name=""/>
        <dsp:cNvSpPr/>
      </dsp:nvSpPr>
      <dsp:spPr>
        <a:xfrm>
          <a:off x="7911457" y="792088"/>
          <a:ext cx="1881630" cy="1128978"/>
        </a:xfrm>
        <a:prstGeom prst="roundRect">
          <a:avLst>
            <a:gd name="adj" fmla="val 10000"/>
          </a:avLst>
        </a:prstGeom>
        <a:solidFill>
          <a:schemeClr val="accent5">
            <a:hueOff val="-2896518"/>
            <a:satOff val="-7465"/>
            <a:lumOff val="-50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GESTÃO DE PESSOAS </a:t>
          </a:r>
        </a:p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0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Extrai relatório </a:t>
          </a:r>
        </a:p>
        <a:p>
          <a:pPr marL="0" lvl="0" indent="0" algn="ctr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0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no SUAP e unifica necessidades convergentes</a:t>
          </a:r>
          <a:endParaRPr lang="pt-BR" sz="100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 Semibold"/>
          </a:endParaRP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  <a:ea typeface="+mn-ea"/>
              <a:cs typeface="+mn-cs"/>
            </a:rPr>
            <a:t>30/08 a 06/09</a:t>
          </a:r>
        </a:p>
      </dsp:txBody>
      <dsp:txXfrm>
        <a:off x="7944524" y="825155"/>
        <a:ext cx="1815496" cy="1062844"/>
      </dsp:txXfrm>
    </dsp:sp>
    <dsp:sp modelId="{58FA37F0-0542-4BAA-BE9A-B65E5702AB5E}">
      <dsp:nvSpPr>
        <dsp:cNvPr id="0" name=""/>
        <dsp:cNvSpPr/>
      </dsp:nvSpPr>
      <dsp:spPr>
        <a:xfrm rot="5407797">
          <a:off x="8646481" y="2060491"/>
          <a:ext cx="407331" cy="4666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/>
        </a:p>
      </dsp:txBody>
      <dsp:txXfrm rot="-5400000">
        <a:off x="8710292" y="2090148"/>
        <a:ext cx="279986" cy="285132"/>
      </dsp:txXfrm>
    </dsp:sp>
    <dsp:sp modelId="{9325AC8A-170D-442B-94DE-8154EE824CE5}">
      <dsp:nvSpPr>
        <dsp:cNvPr id="0" name=""/>
        <dsp:cNvSpPr/>
      </dsp:nvSpPr>
      <dsp:spPr>
        <a:xfrm>
          <a:off x="7907153" y="2689615"/>
          <a:ext cx="1881630" cy="1128978"/>
        </a:xfrm>
        <a:prstGeom prst="roundRect">
          <a:avLst>
            <a:gd name="adj" fmla="val 10000"/>
          </a:avLst>
        </a:prstGeom>
        <a:solidFill>
          <a:schemeClr val="accent5">
            <a:hueOff val="-3862025"/>
            <a:satOff val="-9954"/>
            <a:lumOff val="-67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GESTÃO DE PESSOAS Cadastra as necessidades deferidas 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no Sistema SIPEC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 Semibold"/>
          </a:endParaRP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  <a:ea typeface="+mn-ea"/>
              <a:cs typeface="+mn-cs"/>
            </a:rPr>
            <a:t>11/09 a 15/09</a:t>
          </a:r>
        </a:p>
      </dsp:txBody>
      <dsp:txXfrm>
        <a:off x="7940220" y="2722682"/>
        <a:ext cx="1815496" cy="1062844"/>
      </dsp:txXfrm>
    </dsp:sp>
    <dsp:sp modelId="{374A2A23-0194-43E6-ACC6-B7E22C8EEA99}">
      <dsp:nvSpPr>
        <dsp:cNvPr id="0" name=""/>
        <dsp:cNvSpPr/>
      </dsp:nvSpPr>
      <dsp:spPr>
        <a:xfrm rot="10800000">
          <a:off x="7342664" y="3020782"/>
          <a:ext cx="398905" cy="4666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/>
        </a:p>
      </dsp:txBody>
      <dsp:txXfrm rot="10800000">
        <a:off x="7462335" y="3114111"/>
        <a:ext cx="279234" cy="279986"/>
      </dsp:txXfrm>
    </dsp:sp>
    <dsp:sp modelId="{237A8682-0010-4BA4-A471-4E49F96657CE}">
      <dsp:nvSpPr>
        <dsp:cNvPr id="0" name=""/>
        <dsp:cNvSpPr/>
      </dsp:nvSpPr>
      <dsp:spPr>
        <a:xfrm>
          <a:off x="5272870" y="2689615"/>
          <a:ext cx="1881630" cy="1128978"/>
        </a:xfrm>
        <a:prstGeom prst="roundRect">
          <a:avLst>
            <a:gd name="adj" fmla="val 10000"/>
          </a:avLst>
        </a:prstGeom>
        <a:solidFill>
          <a:schemeClr val="accent5">
            <a:hueOff val="-4827531"/>
            <a:satOff val="-12442"/>
            <a:lumOff val="-84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DIRETORIAS (CAMPI E REITORIA) E</a:t>
          </a:r>
          <a:endParaRPr lang="pt-BR" sz="90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PRÓ-REITORIAS</a:t>
          </a:r>
          <a:endParaRPr lang="pt-BR" sz="90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Validam as necessidades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no Sistema SIPEC</a:t>
          </a:r>
          <a:endParaRPr lang="pt-BR" sz="90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  <a:ea typeface="+mn-ea"/>
              <a:cs typeface="+mn-cs"/>
            </a:rPr>
            <a:t>18 a 22/09</a:t>
          </a:r>
        </a:p>
      </dsp:txBody>
      <dsp:txXfrm>
        <a:off x="5305937" y="2722682"/>
        <a:ext cx="1815496" cy="1062844"/>
      </dsp:txXfrm>
    </dsp:sp>
    <dsp:sp modelId="{6E0DCC15-5C14-412B-8664-1846E6294333}">
      <dsp:nvSpPr>
        <dsp:cNvPr id="0" name=""/>
        <dsp:cNvSpPr/>
      </dsp:nvSpPr>
      <dsp:spPr>
        <a:xfrm rot="10833371">
          <a:off x="4727649" y="3008227"/>
          <a:ext cx="385301" cy="4666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/>
        </a:p>
      </dsp:txBody>
      <dsp:txXfrm rot="10800000">
        <a:off x="4843236" y="3102117"/>
        <a:ext cx="269711" cy="279986"/>
      </dsp:txXfrm>
    </dsp:sp>
    <dsp:sp modelId="{75147820-4E32-4BBD-8FFD-CA9E23BBE2DF}">
      <dsp:nvSpPr>
        <dsp:cNvPr id="0" name=""/>
        <dsp:cNvSpPr/>
      </dsp:nvSpPr>
      <dsp:spPr>
        <a:xfrm>
          <a:off x="2664289" y="2664292"/>
          <a:ext cx="1881630" cy="1128978"/>
        </a:xfrm>
        <a:prstGeom prst="roundRect">
          <a:avLst>
            <a:gd name="adj" fmla="val 10000"/>
          </a:avLst>
        </a:prstGeom>
        <a:solidFill>
          <a:schemeClr val="accent5">
            <a:hueOff val="-5793037"/>
            <a:satOff val="-14931"/>
            <a:lumOff val="-100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GESTÃO DE PESSOAS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 Analisa/Consolida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</a:rPr>
            <a:t>no Sistema SIPEC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"/>
          </a:endParaRP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"/>
              <a:ea typeface="+mn-ea"/>
              <a:cs typeface="+mn-cs"/>
            </a:rPr>
            <a:t>25 a 28/09</a:t>
          </a:r>
        </a:p>
      </dsp:txBody>
      <dsp:txXfrm>
        <a:off x="2697356" y="2697359"/>
        <a:ext cx="1815496" cy="1062844"/>
      </dsp:txXfrm>
    </dsp:sp>
    <dsp:sp modelId="{F667FF92-78C0-4944-B7EF-6592F7466433}">
      <dsp:nvSpPr>
        <dsp:cNvPr id="0" name=""/>
        <dsp:cNvSpPr/>
      </dsp:nvSpPr>
      <dsp:spPr>
        <a:xfrm rot="10767274">
          <a:off x="2080514" y="3008010"/>
          <a:ext cx="412547" cy="4666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/>
        </a:p>
      </dsp:txBody>
      <dsp:txXfrm rot="10800000">
        <a:off x="2204275" y="3100750"/>
        <a:ext cx="288783" cy="279986"/>
      </dsp:txXfrm>
    </dsp:sp>
    <dsp:sp modelId="{71650363-218F-4B5E-B536-AC4A6D3430CA}">
      <dsp:nvSpPr>
        <dsp:cNvPr id="0" name=""/>
        <dsp:cNvSpPr/>
      </dsp:nvSpPr>
      <dsp:spPr>
        <a:xfrm>
          <a:off x="4303" y="2689615"/>
          <a:ext cx="1881630" cy="1128978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REITOR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 Semibold"/>
          </a:endParaRP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Aprovar o PDP do IFF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 Semibold"/>
          </a:endParaRP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no Sistema SIPEC</a:t>
          </a:r>
          <a:endParaRPr lang="pt-BR" sz="1050" b="1" strike="noStrike" kern="1200" spc="-1" dirty="0">
            <a:solidFill>
              <a:srgbClr val="000000"/>
            </a:solidFill>
            <a:uFill>
              <a:solidFill>
                <a:srgbClr val="FFFFFF"/>
              </a:solidFill>
            </a:uFill>
            <a:latin typeface="Open Sans Semibold"/>
          </a:endParaRP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strike="noStrike" kern="1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Open Sans Semibold"/>
            </a:rPr>
            <a:t>29 a 02/10</a:t>
          </a:r>
          <a:endParaRPr lang="pt-BR" sz="1050" kern="1200" dirty="0"/>
        </a:p>
      </dsp:txBody>
      <dsp:txXfrm>
        <a:off x="37370" y="2722682"/>
        <a:ext cx="1815496" cy="10628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8AA597-1C68-40D5-A554-EBB747E8CDDC}">
      <dsp:nvSpPr>
        <dsp:cNvPr id="0" name=""/>
        <dsp:cNvSpPr/>
      </dsp:nvSpPr>
      <dsp:spPr>
        <a:xfrm rot="5400000">
          <a:off x="-241160" y="242398"/>
          <a:ext cx="1607736" cy="1125415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Reunião de alinhamento</a:t>
          </a:r>
        </a:p>
      </dsp:txBody>
      <dsp:txXfrm rot="-5400000">
        <a:off x="1" y="563946"/>
        <a:ext cx="1125415" cy="482321"/>
      </dsp:txXfrm>
    </dsp:sp>
    <dsp:sp modelId="{74E0B815-2DC7-4919-B9F5-7E149BF9A615}">
      <dsp:nvSpPr>
        <dsp:cNvPr id="0" name=""/>
        <dsp:cNvSpPr/>
      </dsp:nvSpPr>
      <dsp:spPr>
        <a:xfrm rot="5400000">
          <a:off x="4160425" y="-3033772"/>
          <a:ext cx="1045028" cy="71150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 dirty="0"/>
            <a:t>Gestores em conjunto com a equipe de trabalho definem as necessidades de desenvolvimento alinhadas aos objetivos institucionais (por coordenação/diretoria/pró-reitoria)</a:t>
          </a:r>
        </a:p>
      </dsp:txBody>
      <dsp:txXfrm rot="-5400000">
        <a:off x="1125415" y="52252"/>
        <a:ext cx="7064034" cy="943000"/>
      </dsp:txXfrm>
    </dsp:sp>
    <dsp:sp modelId="{BE6DC046-C9A1-4C54-A50C-802AC37DEA92}">
      <dsp:nvSpPr>
        <dsp:cNvPr id="0" name=""/>
        <dsp:cNvSpPr/>
      </dsp:nvSpPr>
      <dsp:spPr>
        <a:xfrm rot="5400000">
          <a:off x="-241160" y="1656054"/>
          <a:ext cx="1607736" cy="1125415"/>
        </a:xfrm>
        <a:prstGeom prst="chevron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Gestores</a:t>
          </a:r>
        </a:p>
      </dsp:txBody>
      <dsp:txXfrm rot="-5400000">
        <a:off x="1" y="1977602"/>
        <a:ext cx="1125415" cy="482321"/>
      </dsp:txXfrm>
    </dsp:sp>
    <dsp:sp modelId="{86FE112B-0960-4F2B-B00E-592A97CFFFDA}">
      <dsp:nvSpPr>
        <dsp:cNvPr id="0" name=""/>
        <dsp:cNvSpPr/>
      </dsp:nvSpPr>
      <dsp:spPr>
        <a:xfrm rot="5400000">
          <a:off x="4160425" y="-1620115"/>
          <a:ext cx="1045028" cy="71150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 dirty="0"/>
            <a:t>Cadastram no módulo do PDP no SUAP as necessidades de desenvolvimento individuais e transversais</a:t>
          </a:r>
        </a:p>
      </dsp:txBody>
      <dsp:txXfrm rot="-5400000">
        <a:off x="1125415" y="1465909"/>
        <a:ext cx="7064034" cy="943000"/>
      </dsp:txXfrm>
    </dsp:sp>
    <dsp:sp modelId="{3A271C15-658E-4E66-AEC3-8010D2360ED0}">
      <dsp:nvSpPr>
        <dsp:cNvPr id="0" name=""/>
        <dsp:cNvSpPr/>
      </dsp:nvSpPr>
      <dsp:spPr>
        <a:xfrm rot="5400000">
          <a:off x="-241160" y="3069711"/>
          <a:ext cx="1607736" cy="1125415"/>
        </a:xfrm>
        <a:prstGeom prst="chevron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Servidores</a:t>
          </a:r>
        </a:p>
      </dsp:txBody>
      <dsp:txXfrm rot="-5400000">
        <a:off x="1" y="3391259"/>
        <a:ext cx="1125415" cy="482321"/>
      </dsp:txXfrm>
    </dsp:sp>
    <dsp:sp modelId="{1EB02B0B-00AC-4E88-8B6C-6E0B9EFE9CD3}">
      <dsp:nvSpPr>
        <dsp:cNvPr id="0" name=""/>
        <dsp:cNvSpPr/>
      </dsp:nvSpPr>
      <dsp:spPr>
        <a:xfrm rot="5400000">
          <a:off x="4160425" y="-206458"/>
          <a:ext cx="1045028" cy="71150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 dirty="0"/>
            <a:t>Cadastram no módulo do PDP no SUAP as necessidades de desenvolvimento individuais por servidor ou grupo de servidores </a:t>
          </a:r>
        </a:p>
      </dsp:txBody>
      <dsp:txXfrm rot="-5400000">
        <a:off x="1125415" y="2879566"/>
        <a:ext cx="7064034" cy="943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982622-7557-48EA-936C-AACF284C4E93}">
      <dsp:nvSpPr>
        <dsp:cNvPr id="0" name=""/>
        <dsp:cNvSpPr/>
      </dsp:nvSpPr>
      <dsp:spPr>
        <a:xfrm>
          <a:off x="5859383" y="4359293"/>
          <a:ext cx="3611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1194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6030950" y="4395983"/>
        <a:ext cx="18059" cy="18059"/>
      </dsp:txXfrm>
    </dsp:sp>
    <dsp:sp modelId="{26482BC1-2F62-45A5-8402-CE079E5E5C85}">
      <dsp:nvSpPr>
        <dsp:cNvPr id="0" name=""/>
        <dsp:cNvSpPr/>
      </dsp:nvSpPr>
      <dsp:spPr>
        <a:xfrm>
          <a:off x="3692217" y="4359293"/>
          <a:ext cx="3611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1194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3863784" y="4395983"/>
        <a:ext cx="18059" cy="18059"/>
      </dsp:txXfrm>
    </dsp:sp>
    <dsp:sp modelId="{0BECE72D-AA85-4DB3-8098-1576FB9A49F0}">
      <dsp:nvSpPr>
        <dsp:cNvPr id="0" name=""/>
        <dsp:cNvSpPr/>
      </dsp:nvSpPr>
      <dsp:spPr>
        <a:xfrm>
          <a:off x="1525052" y="3028511"/>
          <a:ext cx="361194" cy="13765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0597" y="0"/>
              </a:lnTo>
              <a:lnTo>
                <a:pt x="180597" y="1376502"/>
              </a:lnTo>
              <a:lnTo>
                <a:pt x="361194" y="137650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1670071" y="3681184"/>
        <a:ext cx="71155" cy="71155"/>
      </dsp:txXfrm>
    </dsp:sp>
    <dsp:sp modelId="{435C159C-EE86-4836-A060-4723D8F5230B}">
      <dsp:nvSpPr>
        <dsp:cNvPr id="0" name=""/>
        <dsp:cNvSpPr/>
      </dsp:nvSpPr>
      <dsp:spPr>
        <a:xfrm>
          <a:off x="5859383" y="3671042"/>
          <a:ext cx="3611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1194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6030950" y="3707732"/>
        <a:ext cx="18059" cy="18059"/>
      </dsp:txXfrm>
    </dsp:sp>
    <dsp:sp modelId="{8133359C-3879-4E21-B399-79FCBA2DF6E9}">
      <dsp:nvSpPr>
        <dsp:cNvPr id="0" name=""/>
        <dsp:cNvSpPr/>
      </dsp:nvSpPr>
      <dsp:spPr>
        <a:xfrm>
          <a:off x="3692217" y="3671042"/>
          <a:ext cx="3611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1194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3863784" y="3707732"/>
        <a:ext cx="18059" cy="18059"/>
      </dsp:txXfrm>
    </dsp:sp>
    <dsp:sp modelId="{8543888A-1653-439B-8E04-7A0EB4593315}">
      <dsp:nvSpPr>
        <dsp:cNvPr id="0" name=""/>
        <dsp:cNvSpPr/>
      </dsp:nvSpPr>
      <dsp:spPr>
        <a:xfrm>
          <a:off x="1525052" y="3028511"/>
          <a:ext cx="361194" cy="688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0597" y="0"/>
              </a:lnTo>
              <a:lnTo>
                <a:pt x="180597" y="688251"/>
              </a:lnTo>
              <a:lnTo>
                <a:pt x="361194" y="68825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1686217" y="3353205"/>
        <a:ext cx="38863" cy="38863"/>
      </dsp:txXfrm>
    </dsp:sp>
    <dsp:sp modelId="{C5E8272C-A55D-4B4C-933C-A4DDA2B3AE89}">
      <dsp:nvSpPr>
        <dsp:cNvPr id="0" name=""/>
        <dsp:cNvSpPr/>
      </dsp:nvSpPr>
      <dsp:spPr>
        <a:xfrm>
          <a:off x="5859383" y="2982791"/>
          <a:ext cx="3611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1194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6030950" y="3019481"/>
        <a:ext cx="18059" cy="18059"/>
      </dsp:txXfrm>
    </dsp:sp>
    <dsp:sp modelId="{2FA1D972-6F7F-4C15-9496-2375A1A554E5}">
      <dsp:nvSpPr>
        <dsp:cNvPr id="0" name=""/>
        <dsp:cNvSpPr/>
      </dsp:nvSpPr>
      <dsp:spPr>
        <a:xfrm>
          <a:off x="3692217" y="1652008"/>
          <a:ext cx="361194" cy="13765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0597" y="0"/>
              </a:lnTo>
              <a:lnTo>
                <a:pt x="180597" y="1376502"/>
              </a:lnTo>
              <a:lnTo>
                <a:pt x="361194" y="137650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3837237" y="2304682"/>
        <a:ext cx="71155" cy="71155"/>
      </dsp:txXfrm>
    </dsp:sp>
    <dsp:sp modelId="{94803641-6A3F-459F-B106-BEA187BCA486}">
      <dsp:nvSpPr>
        <dsp:cNvPr id="0" name=""/>
        <dsp:cNvSpPr/>
      </dsp:nvSpPr>
      <dsp:spPr>
        <a:xfrm>
          <a:off x="5859383" y="2294540"/>
          <a:ext cx="3611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1194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6030950" y="2331230"/>
        <a:ext cx="18059" cy="18059"/>
      </dsp:txXfrm>
    </dsp:sp>
    <dsp:sp modelId="{17B96684-3F63-4FF8-9D5C-01121C357CA0}">
      <dsp:nvSpPr>
        <dsp:cNvPr id="0" name=""/>
        <dsp:cNvSpPr/>
      </dsp:nvSpPr>
      <dsp:spPr>
        <a:xfrm>
          <a:off x="3692217" y="1652008"/>
          <a:ext cx="361194" cy="688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0597" y="0"/>
              </a:lnTo>
              <a:lnTo>
                <a:pt x="180597" y="688251"/>
              </a:lnTo>
              <a:lnTo>
                <a:pt x="361194" y="68825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3853383" y="1976702"/>
        <a:ext cx="38863" cy="38863"/>
      </dsp:txXfrm>
    </dsp:sp>
    <dsp:sp modelId="{BBA2EAD5-758F-4085-AD68-CDBB5B018855}">
      <dsp:nvSpPr>
        <dsp:cNvPr id="0" name=""/>
        <dsp:cNvSpPr/>
      </dsp:nvSpPr>
      <dsp:spPr>
        <a:xfrm>
          <a:off x="5859383" y="1606288"/>
          <a:ext cx="3611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1194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6030950" y="1642978"/>
        <a:ext cx="18059" cy="18059"/>
      </dsp:txXfrm>
    </dsp:sp>
    <dsp:sp modelId="{07EB0115-BF1C-4B82-8DD2-4F9A3F647144}">
      <dsp:nvSpPr>
        <dsp:cNvPr id="0" name=""/>
        <dsp:cNvSpPr/>
      </dsp:nvSpPr>
      <dsp:spPr>
        <a:xfrm>
          <a:off x="3692217" y="1606288"/>
          <a:ext cx="3611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1194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3863784" y="1642978"/>
        <a:ext cx="18059" cy="18059"/>
      </dsp:txXfrm>
    </dsp:sp>
    <dsp:sp modelId="{401DC106-50B5-4152-A9FA-C8F842762CE8}">
      <dsp:nvSpPr>
        <dsp:cNvPr id="0" name=""/>
        <dsp:cNvSpPr/>
      </dsp:nvSpPr>
      <dsp:spPr>
        <a:xfrm>
          <a:off x="5859383" y="918037"/>
          <a:ext cx="3611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1194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6030950" y="954727"/>
        <a:ext cx="18059" cy="18059"/>
      </dsp:txXfrm>
    </dsp:sp>
    <dsp:sp modelId="{90D65B71-BA53-4BE0-84C0-4282A01297A5}">
      <dsp:nvSpPr>
        <dsp:cNvPr id="0" name=""/>
        <dsp:cNvSpPr/>
      </dsp:nvSpPr>
      <dsp:spPr>
        <a:xfrm>
          <a:off x="3692217" y="963757"/>
          <a:ext cx="361194" cy="688251"/>
        </a:xfrm>
        <a:custGeom>
          <a:avLst/>
          <a:gdLst/>
          <a:ahLst/>
          <a:cxnLst/>
          <a:rect l="0" t="0" r="0" b="0"/>
          <a:pathLst>
            <a:path>
              <a:moveTo>
                <a:pt x="0" y="688251"/>
              </a:moveTo>
              <a:lnTo>
                <a:pt x="180597" y="688251"/>
              </a:lnTo>
              <a:lnTo>
                <a:pt x="180597" y="0"/>
              </a:lnTo>
              <a:lnTo>
                <a:pt x="361194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3853383" y="1288451"/>
        <a:ext cx="38863" cy="38863"/>
      </dsp:txXfrm>
    </dsp:sp>
    <dsp:sp modelId="{1E8209B8-214B-4019-AE79-F95589B4E292}">
      <dsp:nvSpPr>
        <dsp:cNvPr id="0" name=""/>
        <dsp:cNvSpPr/>
      </dsp:nvSpPr>
      <dsp:spPr>
        <a:xfrm>
          <a:off x="5859383" y="229582"/>
          <a:ext cx="2972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923"/>
              </a:moveTo>
              <a:lnTo>
                <a:pt x="148649" y="45923"/>
              </a:lnTo>
              <a:lnTo>
                <a:pt x="148649" y="45720"/>
              </a:lnTo>
              <a:lnTo>
                <a:pt x="297299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6000600" y="267869"/>
        <a:ext cx="14864" cy="14864"/>
      </dsp:txXfrm>
    </dsp:sp>
    <dsp:sp modelId="{16094272-466D-40C3-BB9C-114AE09E6C94}">
      <dsp:nvSpPr>
        <dsp:cNvPr id="0" name=""/>
        <dsp:cNvSpPr/>
      </dsp:nvSpPr>
      <dsp:spPr>
        <a:xfrm>
          <a:off x="3692217" y="275506"/>
          <a:ext cx="361194" cy="1376502"/>
        </a:xfrm>
        <a:custGeom>
          <a:avLst/>
          <a:gdLst/>
          <a:ahLst/>
          <a:cxnLst/>
          <a:rect l="0" t="0" r="0" b="0"/>
          <a:pathLst>
            <a:path>
              <a:moveTo>
                <a:pt x="0" y="1376502"/>
              </a:moveTo>
              <a:lnTo>
                <a:pt x="180597" y="1376502"/>
              </a:lnTo>
              <a:lnTo>
                <a:pt x="180597" y="0"/>
              </a:lnTo>
              <a:lnTo>
                <a:pt x="361194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3837237" y="928179"/>
        <a:ext cx="71155" cy="71155"/>
      </dsp:txXfrm>
    </dsp:sp>
    <dsp:sp modelId="{4F91C486-BA34-4712-B275-2FA23BC3AE51}">
      <dsp:nvSpPr>
        <dsp:cNvPr id="0" name=""/>
        <dsp:cNvSpPr/>
      </dsp:nvSpPr>
      <dsp:spPr>
        <a:xfrm>
          <a:off x="1525052" y="1652008"/>
          <a:ext cx="361194" cy="1376502"/>
        </a:xfrm>
        <a:custGeom>
          <a:avLst/>
          <a:gdLst/>
          <a:ahLst/>
          <a:cxnLst/>
          <a:rect l="0" t="0" r="0" b="0"/>
          <a:pathLst>
            <a:path>
              <a:moveTo>
                <a:pt x="0" y="1376502"/>
              </a:moveTo>
              <a:lnTo>
                <a:pt x="180597" y="1376502"/>
              </a:lnTo>
              <a:lnTo>
                <a:pt x="180597" y="0"/>
              </a:lnTo>
              <a:lnTo>
                <a:pt x="361194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1670071" y="2304682"/>
        <a:ext cx="71155" cy="71155"/>
      </dsp:txXfrm>
    </dsp:sp>
    <dsp:sp modelId="{FD48EB14-98E4-4DE6-974A-CCC8B1A4536D}">
      <dsp:nvSpPr>
        <dsp:cNvPr id="0" name=""/>
        <dsp:cNvSpPr/>
      </dsp:nvSpPr>
      <dsp:spPr>
        <a:xfrm rot="16200000">
          <a:off x="-199198" y="2753210"/>
          <a:ext cx="2897900" cy="5506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/>
            <a:t>Tipo de aprendizagem</a:t>
          </a:r>
        </a:p>
      </dsp:txBody>
      <dsp:txXfrm>
        <a:off x="-199198" y="2753210"/>
        <a:ext cx="2897900" cy="550601"/>
      </dsp:txXfrm>
    </dsp:sp>
    <dsp:sp modelId="{BF13A67F-CFB5-46B5-9534-F0C80742A04A}">
      <dsp:nvSpPr>
        <dsp:cNvPr id="0" name=""/>
        <dsp:cNvSpPr/>
      </dsp:nvSpPr>
      <dsp:spPr>
        <a:xfrm>
          <a:off x="1886246" y="1376708"/>
          <a:ext cx="1805971" cy="55060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/>
            <a:t>Educação Formal</a:t>
          </a:r>
        </a:p>
      </dsp:txBody>
      <dsp:txXfrm>
        <a:off x="1886246" y="1376708"/>
        <a:ext cx="1805971" cy="550601"/>
      </dsp:txXfrm>
    </dsp:sp>
    <dsp:sp modelId="{5D6C58FE-D903-4B35-90C9-09406175BC95}">
      <dsp:nvSpPr>
        <dsp:cNvPr id="0" name=""/>
        <dsp:cNvSpPr/>
      </dsp:nvSpPr>
      <dsp:spPr>
        <a:xfrm>
          <a:off x="4053411" y="205"/>
          <a:ext cx="1805971" cy="5506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/>
            <a:t>Graduação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200" b="1" kern="1200" dirty="0"/>
        </a:p>
      </dsp:txBody>
      <dsp:txXfrm>
        <a:off x="4053411" y="205"/>
        <a:ext cx="1805971" cy="550601"/>
      </dsp:txXfrm>
    </dsp:sp>
    <dsp:sp modelId="{4C91E87B-A434-44D6-9D45-02F11ACAA077}">
      <dsp:nvSpPr>
        <dsp:cNvPr id="0" name=""/>
        <dsp:cNvSpPr/>
      </dsp:nvSpPr>
      <dsp:spPr>
        <a:xfrm>
          <a:off x="6156682" y="1"/>
          <a:ext cx="1805971" cy="55060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/>
            <a:t>Necessidade de desenvolvimento – opção única</a:t>
          </a:r>
        </a:p>
      </dsp:txBody>
      <dsp:txXfrm>
        <a:off x="6156682" y="1"/>
        <a:ext cx="1805971" cy="550601"/>
      </dsp:txXfrm>
    </dsp:sp>
    <dsp:sp modelId="{0B519476-54E4-480F-8DB5-8FFF4E76A6AA}">
      <dsp:nvSpPr>
        <dsp:cNvPr id="0" name=""/>
        <dsp:cNvSpPr/>
      </dsp:nvSpPr>
      <dsp:spPr>
        <a:xfrm>
          <a:off x="4053411" y="688456"/>
          <a:ext cx="1805971" cy="5506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/>
            <a:t>Especialização</a:t>
          </a:r>
        </a:p>
      </dsp:txBody>
      <dsp:txXfrm>
        <a:off x="4053411" y="688456"/>
        <a:ext cx="1805971" cy="550601"/>
      </dsp:txXfrm>
    </dsp:sp>
    <dsp:sp modelId="{43A5B934-6D57-4594-A9A8-30B7375D0FE4}">
      <dsp:nvSpPr>
        <dsp:cNvPr id="0" name=""/>
        <dsp:cNvSpPr/>
      </dsp:nvSpPr>
      <dsp:spPr>
        <a:xfrm>
          <a:off x="6220577" y="688456"/>
          <a:ext cx="1805971" cy="55060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/>
            <a:t>Necessidade de desenvolvimento – opção única</a:t>
          </a:r>
          <a:endParaRPr lang="pt-BR" sz="1200" b="1" kern="1200" dirty="0"/>
        </a:p>
      </dsp:txBody>
      <dsp:txXfrm>
        <a:off x="6220577" y="688456"/>
        <a:ext cx="1805971" cy="550601"/>
      </dsp:txXfrm>
    </dsp:sp>
    <dsp:sp modelId="{7DC2F83B-022F-48E1-821E-D7F3BC3F7285}">
      <dsp:nvSpPr>
        <dsp:cNvPr id="0" name=""/>
        <dsp:cNvSpPr/>
      </dsp:nvSpPr>
      <dsp:spPr>
        <a:xfrm>
          <a:off x="4053411" y="1376708"/>
          <a:ext cx="1805971" cy="5506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/>
            <a:t>Mestrado</a:t>
          </a:r>
        </a:p>
      </dsp:txBody>
      <dsp:txXfrm>
        <a:off x="4053411" y="1376708"/>
        <a:ext cx="1805971" cy="550601"/>
      </dsp:txXfrm>
    </dsp:sp>
    <dsp:sp modelId="{4F69869F-2DF7-45F3-916C-D03B3C122706}">
      <dsp:nvSpPr>
        <dsp:cNvPr id="0" name=""/>
        <dsp:cNvSpPr/>
      </dsp:nvSpPr>
      <dsp:spPr>
        <a:xfrm>
          <a:off x="6220577" y="1376708"/>
          <a:ext cx="1805971" cy="55060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/>
            <a:t>Necessidade de desenvolvimento – opção única</a:t>
          </a:r>
          <a:endParaRPr lang="pt-BR" sz="1200" b="1" kern="1200" dirty="0"/>
        </a:p>
      </dsp:txBody>
      <dsp:txXfrm>
        <a:off x="6220577" y="1376708"/>
        <a:ext cx="1805971" cy="550601"/>
      </dsp:txXfrm>
    </dsp:sp>
    <dsp:sp modelId="{8801639D-AD29-47AB-A873-183715FE5E1B}">
      <dsp:nvSpPr>
        <dsp:cNvPr id="0" name=""/>
        <dsp:cNvSpPr/>
      </dsp:nvSpPr>
      <dsp:spPr>
        <a:xfrm>
          <a:off x="4053411" y="2064959"/>
          <a:ext cx="1805971" cy="5506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/>
            <a:t>Doutorado</a:t>
          </a:r>
          <a:endParaRPr lang="pt-BR" sz="1200" b="1" kern="1200" dirty="0"/>
        </a:p>
      </dsp:txBody>
      <dsp:txXfrm>
        <a:off x="4053411" y="2064959"/>
        <a:ext cx="1805971" cy="550601"/>
      </dsp:txXfrm>
    </dsp:sp>
    <dsp:sp modelId="{05BBD419-7500-44A7-8685-21F606C2E223}">
      <dsp:nvSpPr>
        <dsp:cNvPr id="0" name=""/>
        <dsp:cNvSpPr/>
      </dsp:nvSpPr>
      <dsp:spPr>
        <a:xfrm>
          <a:off x="6220577" y="2064959"/>
          <a:ext cx="1805971" cy="55060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/>
            <a:t>Necessidade de desenvolvimento – opção única</a:t>
          </a:r>
          <a:endParaRPr lang="pt-BR" sz="1200" b="1" kern="1200" dirty="0"/>
        </a:p>
      </dsp:txBody>
      <dsp:txXfrm>
        <a:off x="6220577" y="2064959"/>
        <a:ext cx="1805971" cy="550601"/>
      </dsp:txXfrm>
    </dsp:sp>
    <dsp:sp modelId="{5F435EF1-2CDE-4399-8498-E4623F74CBF1}">
      <dsp:nvSpPr>
        <dsp:cNvPr id="0" name=""/>
        <dsp:cNvSpPr/>
      </dsp:nvSpPr>
      <dsp:spPr>
        <a:xfrm>
          <a:off x="4053411" y="2753210"/>
          <a:ext cx="1805971" cy="5506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/>
            <a:t>Pós-doutorado</a:t>
          </a:r>
        </a:p>
      </dsp:txBody>
      <dsp:txXfrm>
        <a:off x="4053411" y="2753210"/>
        <a:ext cx="1805971" cy="550601"/>
      </dsp:txXfrm>
    </dsp:sp>
    <dsp:sp modelId="{6A21F7A2-29D6-452E-8C7B-35B08B9F53D3}">
      <dsp:nvSpPr>
        <dsp:cNvPr id="0" name=""/>
        <dsp:cNvSpPr/>
      </dsp:nvSpPr>
      <dsp:spPr>
        <a:xfrm>
          <a:off x="6220577" y="2753210"/>
          <a:ext cx="1805971" cy="55060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/>
            <a:t>Necessidade de desenvolvimento – opção única</a:t>
          </a:r>
        </a:p>
      </dsp:txBody>
      <dsp:txXfrm>
        <a:off x="6220577" y="2753210"/>
        <a:ext cx="1805971" cy="550601"/>
      </dsp:txXfrm>
    </dsp:sp>
    <dsp:sp modelId="{8F22CF51-82F9-4AD5-8326-5F0E0F6A1D1C}">
      <dsp:nvSpPr>
        <dsp:cNvPr id="0" name=""/>
        <dsp:cNvSpPr/>
      </dsp:nvSpPr>
      <dsp:spPr>
        <a:xfrm>
          <a:off x="1886246" y="3441462"/>
          <a:ext cx="1805971" cy="55060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/>
            <a:t>Evento Científico</a:t>
          </a:r>
        </a:p>
      </dsp:txBody>
      <dsp:txXfrm>
        <a:off x="1886246" y="3441462"/>
        <a:ext cx="1805971" cy="550601"/>
      </dsp:txXfrm>
    </dsp:sp>
    <dsp:sp modelId="{5E801E79-E81F-421A-9426-A9C14894CAC1}">
      <dsp:nvSpPr>
        <dsp:cNvPr id="0" name=""/>
        <dsp:cNvSpPr/>
      </dsp:nvSpPr>
      <dsp:spPr>
        <a:xfrm>
          <a:off x="4053411" y="3441462"/>
          <a:ext cx="1805971" cy="5506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/>
            <a:t>Evento Científico</a:t>
          </a:r>
          <a:endParaRPr lang="pt-BR" sz="1200" b="1" kern="1200" dirty="0"/>
        </a:p>
      </dsp:txBody>
      <dsp:txXfrm>
        <a:off x="4053411" y="3441462"/>
        <a:ext cx="1805971" cy="550601"/>
      </dsp:txXfrm>
    </dsp:sp>
    <dsp:sp modelId="{DE8D5B1E-A120-474C-9C37-BB9784666AC3}">
      <dsp:nvSpPr>
        <dsp:cNvPr id="0" name=""/>
        <dsp:cNvSpPr/>
      </dsp:nvSpPr>
      <dsp:spPr>
        <a:xfrm>
          <a:off x="6220577" y="3441462"/>
          <a:ext cx="1805971" cy="55060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/>
            <a:t>Necessidade de desenvolvimento – opção única</a:t>
          </a:r>
          <a:endParaRPr lang="pt-BR" sz="1200" b="1" kern="1200" dirty="0"/>
        </a:p>
      </dsp:txBody>
      <dsp:txXfrm>
        <a:off x="6220577" y="3441462"/>
        <a:ext cx="1805971" cy="550601"/>
      </dsp:txXfrm>
    </dsp:sp>
    <dsp:sp modelId="{0ABAA0C4-95E4-4239-9738-16AB89D591C6}">
      <dsp:nvSpPr>
        <dsp:cNvPr id="0" name=""/>
        <dsp:cNvSpPr/>
      </dsp:nvSpPr>
      <dsp:spPr>
        <a:xfrm>
          <a:off x="1886246" y="4129713"/>
          <a:ext cx="1805971" cy="55060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/>
            <a:t>Outras capacitações de curta duração</a:t>
          </a:r>
        </a:p>
      </dsp:txBody>
      <dsp:txXfrm>
        <a:off x="1886246" y="4129713"/>
        <a:ext cx="1805971" cy="550601"/>
      </dsp:txXfrm>
    </dsp:sp>
    <dsp:sp modelId="{7FE4E1B1-7286-4ECE-9FE7-8CB970BBD6E9}">
      <dsp:nvSpPr>
        <dsp:cNvPr id="0" name=""/>
        <dsp:cNvSpPr/>
      </dsp:nvSpPr>
      <dsp:spPr>
        <a:xfrm>
          <a:off x="4053411" y="4129713"/>
          <a:ext cx="1805971" cy="5506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/>
            <a:t>Lista de áreas do Sistema Estruturador do Poder Executivo Federal</a:t>
          </a:r>
        </a:p>
      </dsp:txBody>
      <dsp:txXfrm>
        <a:off x="4053411" y="4129713"/>
        <a:ext cx="1805971" cy="550601"/>
      </dsp:txXfrm>
    </dsp:sp>
    <dsp:sp modelId="{900DA65B-C4FF-4F89-90A6-AA66CFE0DF43}">
      <dsp:nvSpPr>
        <dsp:cNvPr id="0" name=""/>
        <dsp:cNvSpPr/>
      </dsp:nvSpPr>
      <dsp:spPr>
        <a:xfrm>
          <a:off x="6220577" y="4129713"/>
          <a:ext cx="1805971" cy="55060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/>
            <a:t>Necessidade de desenvolvimento – opções conforme área escolhida</a:t>
          </a:r>
        </a:p>
      </dsp:txBody>
      <dsp:txXfrm>
        <a:off x="6220577" y="4129713"/>
        <a:ext cx="1805971" cy="55060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C93CCD-159F-48E1-85D9-92A706C604DD}">
      <dsp:nvSpPr>
        <dsp:cNvPr id="0" name=""/>
        <dsp:cNvSpPr/>
      </dsp:nvSpPr>
      <dsp:spPr>
        <a:xfrm>
          <a:off x="0" y="3698794"/>
          <a:ext cx="7232352" cy="80920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REITOR</a:t>
          </a:r>
        </a:p>
      </dsp:txBody>
      <dsp:txXfrm>
        <a:off x="0" y="3698794"/>
        <a:ext cx="7232352" cy="436971"/>
      </dsp:txXfrm>
    </dsp:sp>
    <dsp:sp modelId="{4209C671-8FC1-4EC4-B642-9F5600AE69E1}">
      <dsp:nvSpPr>
        <dsp:cNvPr id="0" name=""/>
        <dsp:cNvSpPr/>
      </dsp:nvSpPr>
      <dsp:spPr>
        <a:xfrm>
          <a:off x="0" y="4119582"/>
          <a:ext cx="3616175" cy="37223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/>
            <a:t>Portal SIPEC</a:t>
          </a:r>
        </a:p>
      </dsp:txBody>
      <dsp:txXfrm>
        <a:off x="0" y="4119582"/>
        <a:ext cx="3616175" cy="372234"/>
      </dsp:txXfrm>
    </dsp:sp>
    <dsp:sp modelId="{24604E2D-6B37-49EA-8E67-A0ABAFA984B8}">
      <dsp:nvSpPr>
        <dsp:cNvPr id="0" name=""/>
        <dsp:cNvSpPr/>
      </dsp:nvSpPr>
      <dsp:spPr>
        <a:xfrm>
          <a:off x="3616176" y="4119582"/>
          <a:ext cx="3616175" cy="372234"/>
        </a:xfrm>
        <a:prstGeom prst="rect">
          <a:avLst/>
        </a:prstGeom>
        <a:solidFill>
          <a:schemeClr val="accent5">
            <a:tint val="40000"/>
            <a:alpha val="90000"/>
            <a:hueOff val="-962823"/>
            <a:satOff val="-3262"/>
            <a:lumOff val="-41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kern="1200" dirty="0"/>
            <a:t>Analisa as necessidades dos servidores do IFF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kern="1200" dirty="0"/>
            <a:t>Aprova PDP</a:t>
          </a:r>
        </a:p>
      </dsp:txBody>
      <dsp:txXfrm>
        <a:off x="3616176" y="4119582"/>
        <a:ext cx="3616175" cy="372234"/>
      </dsp:txXfrm>
    </dsp:sp>
    <dsp:sp modelId="{29638293-8111-402E-A2F7-5565CD829C65}">
      <dsp:nvSpPr>
        <dsp:cNvPr id="0" name=""/>
        <dsp:cNvSpPr/>
      </dsp:nvSpPr>
      <dsp:spPr>
        <a:xfrm rot="10800000">
          <a:off x="0" y="2448278"/>
          <a:ext cx="7232352" cy="1244558"/>
        </a:xfrm>
        <a:prstGeom prst="upArrowCallou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GESTÃO DE PESSOAS</a:t>
          </a:r>
        </a:p>
      </dsp:txBody>
      <dsp:txXfrm rot="-10800000">
        <a:off x="0" y="2448278"/>
        <a:ext cx="7232352" cy="436840"/>
      </dsp:txXfrm>
    </dsp:sp>
    <dsp:sp modelId="{5D788619-C30A-4838-B04C-0B93940014DB}">
      <dsp:nvSpPr>
        <dsp:cNvPr id="0" name=""/>
        <dsp:cNvSpPr/>
      </dsp:nvSpPr>
      <dsp:spPr>
        <a:xfrm>
          <a:off x="0" y="2903214"/>
          <a:ext cx="3616175" cy="372123"/>
        </a:xfrm>
        <a:prstGeom prst="rect">
          <a:avLst/>
        </a:prstGeom>
        <a:solidFill>
          <a:schemeClr val="accent5">
            <a:tint val="40000"/>
            <a:alpha val="90000"/>
            <a:hueOff val="-1925647"/>
            <a:satOff val="-6523"/>
            <a:lumOff val="-837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/>
            <a:t>Portal SIPEC</a:t>
          </a:r>
        </a:p>
      </dsp:txBody>
      <dsp:txXfrm>
        <a:off x="0" y="2903214"/>
        <a:ext cx="3616175" cy="372123"/>
      </dsp:txXfrm>
    </dsp:sp>
    <dsp:sp modelId="{42C0BF5D-33E1-4CBE-9A80-F2A61957B541}">
      <dsp:nvSpPr>
        <dsp:cNvPr id="0" name=""/>
        <dsp:cNvSpPr/>
      </dsp:nvSpPr>
      <dsp:spPr>
        <a:xfrm>
          <a:off x="3616176" y="2903214"/>
          <a:ext cx="3616175" cy="372123"/>
        </a:xfrm>
        <a:prstGeom prst="rect">
          <a:avLst/>
        </a:prstGeom>
        <a:solidFill>
          <a:schemeClr val="accent5">
            <a:tint val="40000"/>
            <a:alpha val="90000"/>
            <a:hueOff val="-2888470"/>
            <a:satOff val="-9785"/>
            <a:lumOff val="-1255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 dirty="0"/>
            <a:t>Analisa/Consolida/Prioriza as necessidades dos servidores do IFF</a:t>
          </a:r>
        </a:p>
      </dsp:txBody>
      <dsp:txXfrm>
        <a:off x="3616176" y="2903214"/>
        <a:ext cx="3616175" cy="372123"/>
      </dsp:txXfrm>
    </dsp:sp>
    <dsp:sp modelId="{041FA0C3-E6B7-42F4-8957-7E814C7B1777}">
      <dsp:nvSpPr>
        <dsp:cNvPr id="0" name=""/>
        <dsp:cNvSpPr/>
      </dsp:nvSpPr>
      <dsp:spPr>
        <a:xfrm rot="10800000">
          <a:off x="0" y="1233953"/>
          <a:ext cx="7232352" cy="1244558"/>
        </a:xfrm>
        <a:prstGeom prst="upArrowCallou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DIRETORIAS</a:t>
          </a:r>
        </a:p>
      </dsp:txBody>
      <dsp:txXfrm rot="-10800000">
        <a:off x="0" y="1233953"/>
        <a:ext cx="7232352" cy="436840"/>
      </dsp:txXfrm>
    </dsp:sp>
    <dsp:sp modelId="{624CF1BA-9D0B-47FE-A701-42F382C79566}">
      <dsp:nvSpPr>
        <dsp:cNvPr id="0" name=""/>
        <dsp:cNvSpPr/>
      </dsp:nvSpPr>
      <dsp:spPr>
        <a:xfrm>
          <a:off x="0" y="1656184"/>
          <a:ext cx="3616175" cy="372123"/>
        </a:xfrm>
        <a:prstGeom prst="rect">
          <a:avLst/>
        </a:prstGeom>
        <a:solidFill>
          <a:schemeClr val="accent5">
            <a:tint val="40000"/>
            <a:alpha val="90000"/>
            <a:hueOff val="-3851293"/>
            <a:satOff val="-13047"/>
            <a:lumOff val="-1673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/>
            <a:t>Portal SIPEC</a:t>
          </a:r>
        </a:p>
      </dsp:txBody>
      <dsp:txXfrm>
        <a:off x="0" y="1656184"/>
        <a:ext cx="3616175" cy="372123"/>
      </dsp:txXfrm>
    </dsp:sp>
    <dsp:sp modelId="{700E4F0E-17E8-4E3D-87B8-19E7DA0F4A1B}">
      <dsp:nvSpPr>
        <dsp:cNvPr id="0" name=""/>
        <dsp:cNvSpPr/>
      </dsp:nvSpPr>
      <dsp:spPr>
        <a:xfrm>
          <a:off x="3616176" y="1656186"/>
          <a:ext cx="3616175" cy="372119"/>
        </a:xfrm>
        <a:prstGeom prst="rect">
          <a:avLst/>
        </a:prstGeom>
        <a:solidFill>
          <a:schemeClr val="accent5">
            <a:tint val="40000"/>
            <a:alpha val="90000"/>
            <a:hueOff val="-4814116"/>
            <a:satOff val="-16309"/>
            <a:lumOff val="-2091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kern="1200" dirty="0"/>
            <a:t>Analisa as necessidades dos servidores da Diretoria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kern="1200" dirty="0"/>
            <a:t>Valida/Envia necessidades validadas</a:t>
          </a:r>
        </a:p>
      </dsp:txBody>
      <dsp:txXfrm>
        <a:off x="3616176" y="1656186"/>
        <a:ext cx="3616175" cy="372119"/>
      </dsp:txXfrm>
    </dsp:sp>
    <dsp:sp modelId="{77CE4D55-101C-4A57-9279-638C922D9D17}">
      <dsp:nvSpPr>
        <dsp:cNvPr id="0" name=""/>
        <dsp:cNvSpPr/>
      </dsp:nvSpPr>
      <dsp:spPr>
        <a:xfrm rot="10800000">
          <a:off x="0" y="1533"/>
          <a:ext cx="7232352" cy="1244558"/>
        </a:xfrm>
        <a:prstGeom prst="upArrowCallou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CHEFIA IMEDIATA</a:t>
          </a:r>
        </a:p>
      </dsp:txBody>
      <dsp:txXfrm rot="-10800000">
        <a:off x="0" y="1533"/>
        <a:ext cx="7232352" cy="436840"/>
      </dsp:txXfrm>
    </dsp:sp>
    <dsp:sp modelId="{96858BE2-05A9-4D60-98DF-30B89F85B55F}">
      <dsp:nvSpPr>
        <dsp:cNvPr id="0" name=""/>
        <dsp:cNvSpPr/>
      </dsp:nvSpPr>
      <dsp:spPr>
        <a:xfrm>
          <a:off x="0" y="438373"/>
          <a:ext cx="3616175" cy="372123"/>
        </a:xfrm>
        <a:prstGeom prst="rect">
          <a:avLst/>
        </a:prstGeom>
        <a:solidFill>
          <a:schemeClr val="accent5">
            <a:tint val="40000"/>
            <a:alpha val="90000"/>
            <a:hueOff val="-5776939"/>
            <a:satOff val="-19570"/>
            <a:lumOff val="-251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/>
            <a:t>SUAP</a:t>
          </a:r>
        </a:p>
      </dsp:txBody>
      <dsp:txXfrm>
        <a:off x="0" y="438373"/>
        <a:ext cx="3616175" cy="372123"/>
      </dsp:txXfrm>
    </dsp:sp>
    <dsp:sp modelId="{CDAE7529-8CD0-41E6-B4FF-FA25710D81DA}">
      <dsp:nvSpPr>
        <dsp:cNvPr id="0" name=""/>
        <dsp:cNvSpPr/>
      </dsp:nvSpPr>
      <dsp:spPr>
        <a:xfrm>
          <a:off x="3616176" y="438373"/>
          <a:ext cx="3616175" cy="372123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kern="1200" dirty="0"/>
            <a:t>Analisa as necessidades dos servidores do Setor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50" b="1" kern="1200" dirty="0"/>
            <a:t> Defere/Indefere</a:t>
          </a:r>
        </a:p>
      </dsp:txBody>
      <dsp:txXfrm>
        <a:off x="3616176" y="438373"/>
        <a:ext cx="3616175" cy="37212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91A153-1A0A-4AB9-A731-9AF5E947DB7F}">
      <dsp:nvSpPr>
        <dsp:cNvPr id="0" name=""/>
        <dsp:cNvSpPr/>
      </dsp:nvSpPr>
      <dsp:spPr>
        <a:xfrm rot="5400000">
          <a:off x="4820204" y="-1752577"/>
          <a:ext cx="1229919" cy="5115448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2600" kern="1200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rPr>
            <a:t>Levantamento das Necessidades de Desenvolvimento (SUAP</a:t>
          </a:r>
          <a:r>
            <a:rPr lang="pt-BR" sz="2600" kern="1200" dirty="0">
              <a:solidFill>
                <a:srgbClr val="4472C4"/>
              </a:solidFill>
              <a:latin typeface="Calibri"/>
              <a:ea typeface="Calibri"/>
              <a:cs typeface="Calibri"/>
              <a:sym typeface="Calibri"/>
            </a:rPr>
            <a:t>)</a:t>
          </a:r>
          <a:endParaRPr lang="pt-BR" sz="2600" kern="1200" dirty="0">
            <a:solidFill>
              <a:srgbClr val="4472C4"/>
            </a:solidFill>
            <a:latin typeface="Calibri"/>
            <a:ea typeface="Calibri"/>
            <a:cs typeface="Calibri"/>
          </a:endParaRPr>
        </a:p>
      </dsp:txBody>
      <dsp:txXfrm rot="-5400000">
        <a:off x="2877440" y="250227"/>
        <a:ext cx="5055408" cy="1109839"/>
      </dsp:txXfrm>
    </dsp:sp>
    <dsp:sp modelId="{0786F323-E836-48FB-8451-52025DF497EA}">
      <dsp:nvSpPr>
        <dsp:cNvPr id="0" name=""/>
        <dsp:cNvSpPr/>
      </dsp:nvSpPr>
      <dsp:spPr>
        <a:xfrm>
          <a:off x="0" y="2329"/>
          <a:ext cx="2877439" cy="153739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b="1" kern="1200" dirty="0">
              <a:latin typeface="Calibri"/>
              <a:ea typeface="Calibri"/>
              <a:cs typeface="Calibri"/>
              <a:sym typeface="Calibri"/>
            </a:rPr>
            <a:t>Período</a:t>
          </a:r>
        </a:p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b="1" kern="1200" dirty="0">
              <a:latin typeface="Calibri"/>
              <a:ea typeface="Calibri"/>
              <a:cs typeface="Calibri"/>
              <a:sym typeface="Calibri"/>
            </a:rPr>
            <a:t>08 a 23/08</a:t>
          </a:r>
          <a:endParaRPr lang="pt-BR" sz="3700" kern="1200" dirty="0"/>
        </a:p>
      </dsp:txBody>
      <dsp:txXfrm>
        <a:off x="75050" y="77379"/>
        <a:ext cx="2727339" cy="1387298"/>
      </dsp:txXfrm>
    </dsp:sp>
    <dsp:sp modelId="{4DD38808-7BE1-4CA6-8865-8B6ED794633D}">
      <dsp:nvSpPr>
        <dsp:cNvPr id="0" name=""/>
        <dsp:cNvSpPr/>
      </dsp:nvSpPr>
      <dsp:spPr>
        <a:xfrm rot="5400000">
          <a:off x="4820204" y="-214575"/>
          <a:ext cx="1229919" cy="5115448"/>
        </a:xfrm>
        <a:prstGeom prst="round2Same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pt-BR" sz="2400" kern="1200" dirty="0">
              <a:solidFill>
                <a:srgbClr val="4472C4"/>
              </a:solidFill>
              <a:latin typeface="Calibri"/>
              <a:ea typeface="Calibri"/>
              <a:cs typeface="Calibri"/>
              <a:sym typeface="Calibri"/>
            </a:rPr>
            <a:t>Gestão de Pessoas da unidade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pt-BR" sz="2400" kern="1200" dirty="0">
              <a:solidFill>
                <a:srgbClr val="4472C4"/>
              </a:solidFill>
              <a:latin typeface="Calibri"/>
              <a:ea typeface="Calibri"/>
              <a:cs typeface="Calibri"/>
              <a:sym typeface="Calibri"/>
            </a:rPr>
            <a:t>comissaocentral_pdp@iff.edu.br</a:t>
          </a:r>
        </a:p>
      </dsp:txBody>
      <dsp:txXfrm rot="-5400000">
        <a:off x="2877440" y="1788229"/>
        <a:ext cx="5055408" cy="1109839"/>
      </dsp:txXfrm>
    </dsp:sp>
    <dsp:sp modelId="{F287922A-0C9E-424B-B1DB-3E01DB985154}">
      <dsp:nvSpPr>
        <dsp:cNvPr id="0" name=""/>
        <dsp:cNvSpPr/>
      </dsp:nvSpPr>
      <dsp:spPr>
        <a:xfrm>
          <a:off x="0" y="1584174"/>
          <a:ext cx="2877439" cy="1537398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kern="1200" dirty="0"/>
            <a:t>Dúvidas</a:t>
          </a:r>
        </a:p>
      </dsp:txBody>
      <dsp:txXfrm>
        <a:off x="75050" y="1659224"/>
        <a:ext cx="2727339" cy="1387298"/>
      </dsp:txXfrm>
    </dsp:sp>
    <dsp:sp modelId="{A320B212-E9B2-49FF-B392-F406C077CA95}">
      <dsp:nvSpPr>
        <dsp:cNvPr id="0" name=""/>
        <dsp:cNvSpPr/>
      </dsp:nvSpPr>
      <dsp:spPr>
        <a:xfrm rot="5400000">
          <a:off x="4820204" y="1441842"/>
          <a:ext cx="1229919" cy="5115448"/>
        </a:xfrm>
        <a:prstGeom prst="round2Same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pt-BR" sz="2400" b="0" kern="1200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rPr>
            <a:t>Painel do Servidor&gt;Desenvolvimento de Pessoas - PNDP e PDP</a:t>
          </a:r>
          <a:endParaRPr lang="pt-BR" sz="2400" b="0" kern="1200" dirty="0">
            <a:solidFill>
              <a:schemeClr val="accent1"/>
            </a:solidFill>
          </a:endParaRPr>
        </a:p>
      </dsp:txBody>
      <dsp:txXfrm rot="-5400000">
        <a:off x="2877440" y="3444646"/>
        <a:ext cx="5055408" cy="1109839"/>
      </dsp:txXfrm>
    </dsp:sp>
    <dsp:sp modelId="{F5153A3B-D707-4010-ACFB-77F70007A2D6}">
      <dsp:nvSpPr>
        <dsp:cNvPr id="0" name=""/>
        <dsp:cNvSpPr/>
      </dsp:nvSpPr>
      <dsp:spPr>
        <a:xfrm>
          <a:off x="0" y="3230866"/>
          <a:ext cx="2877439" cy="1537398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kern="1200" dirty="0">
              <a:latin typeface="Calibri"/>
              <a:ea typeface="Calibri"/>
              <a:cs typeface="Calibri"/>
              <a:sym typeface="Calibri"/>
            </a:rPr>
            <a:t>Site do IFF</a:t>
          </a:r>
          <a:endParaRPr lang="pt-BR" sz="3700" kern="1200" dirty="0"/>
        </a:p>
      </dsp:txBody>
      <dsp:txXfrm>
        <a:off x="75050" y="3305916"/>
        <a:ext cx="2727339" cy="13872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88737cca6b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g88737cca6b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8" name="Google Shape;15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9327C4-ED75-3C6E-90F1-BB47DBCC4C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89C5544-6D40-8788-47EF-03B2D01419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81F8E5F-41FB-FB61-08E3-56C9F533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4CA2FD4-D2D9-A847-FD84-F186928DB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3F85BE1-7EF3-7A21-1666-E862145AC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083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86A196-64B4-CD29-E859-70CB495D0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0CD3629-2F69-FEA1-80DC-FA26EA9F07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AD36FA3-69D7-D413-3EC2-DF6F2CD48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F317914-495D-28D3-4B6A-24E33EA68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FE9A294-D0A8-2794-7B07-0827F34CA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9231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2AE9D72-71E1-361A-989C-D40C899DB6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F0FFAC7-44C7-E846-130C-4F43472730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F06E630-F6A5-AF0C-52D9-2D64152F5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C1631D4-119E-FC0B-4F39-D11BCADB4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1715F3-BBCB-0D9D-9FE3-BF55D403D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6118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776B8C-6B78-1FC2-0B5C-9DC25C727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0BD393-1B68-4248-5EA9-76715EF77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620BE79-C6FA-A439-446E-CA8A8A794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327475-4500-72C9-EF67-4A3A60AFC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432EBA3-9CDE-2E9E-4FE5-0B5599196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8362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98A36B-E34A-1492-3AF8-0A97433B6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AA46D16-30F5-496B-86C8-64E02F2C9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63EF3D-0F13-49D3-91F5-32980C79F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214AEF5-51CF-86C6-38AC-E86B84221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844323-E8B4-E73F-40D0-09153D68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53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23764D-E87A-ADF9-6015-609AE6E69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2B71D6-9586-BE0D-6707-41B3BE798F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CB0224D-548E-6A6A-7164-EDEB299336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503D6BD-AB94-543C-F7DC-BEDAE0135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6FEF6C8-9FC4-7A5A-6585-5FA1B9780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680DC1B-3629-3B8E-0A03-580C2D8BA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6927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B40CBF-BA6E-321E-6F56-8D54895EC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9CB03AD-5C3D-1699-FBFA-E9B359C0B9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F3B30CE-2C60-E654-5AAE-6C7C5F48E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28C5627-09A4-9129-A53D-4DA6C15C90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5A095FE-B89B-4440-8389-AEB693C57B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4A461FC-7A41-FBC4-757B-5367B41D6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DBA7902-F20A-F704-FAD6-700D5FE6D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2E43377-2FD3-5EBD-933B-4FC82755D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676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65F19B-027E-E7C7-4FAC-3593B1B26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9F45F13-5ED0-C00F-3AC6-CA0A0105C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A7CF980-22C3-E930-D6D3-72381A620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93DC504-487F-E82F-3907-285FE6CF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5549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FAE77EE-9AD4-77EE-8B22-37410AD29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6A13139-F3D7-3472-394B-0C194E215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D404C2C-2575-5798-F3AF-5D3178F4D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561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2E41DE-46A4-62CF-101E-80D3CABF3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54C0B8-9411-08D8-DC10-7A8C80173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0B190DB-4FF8-D71E-5C6A-A0FC6DBBBA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746CB09-C304-8E16-5DF9-CA93E7B23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D1C7E1E-79A6-AE33-F79F-8E8DAEA95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3D8830D-C223-B345-5FD1-F31A955F9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6221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2F32A6-1CDC-A351-6130-C1CB9188A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2B48A9E-FBF1-315B-BA50-4DB98963F5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0BAA15D-0C00-4DAD-68C5-D711B17DB8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8794FE2-2D6D-3839-581A-3C5EAE9A6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C3EF2FF-42DF-0AFA-945B-29AC43B36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D4479E9-0E4A-090B-052E-C9524B03F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661633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31F6032-3642-6A5F-FF1B-CA14A2AD7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24FEBAE-9342-CB9C-1054-7607A58D6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CE48D1F-C897-548C-5322-B291CDDFD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CE234EC-51B4-8797-B521-EA5C89D146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CF35AAB-008C-B70D-6712-F99D60E0C6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965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431410" y="-1316632"/>
            <a:ext cx="11038448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pt-BR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Política Nacional de Desenvolvimento de Pessoas (PNDP)</a:t>
            </a:r>
            <a:endParaRPr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337625" y="3734725"/>
            <a:ext cx="5317500" cy="2652000"/>
          </a:xfrm>
          <a:prstGeom prst="roundRect">
            <a:avLst>
              <a:gd name="adj" fmla="val 16667"/>
            </a:avLst>
          </a:prstGeom>
          <a:solidFill>
            <a:srgbClr val="E8EBF5"/>
          </a:soli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i="0" u="none" strike="noStrike" cap="none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Decreto nº 9.991/2019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0" i="0" u="none" strike="noStrike" cap="none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Dispõe sobre a PNDP da administração pública federal e regulamenta dispositivos da Lei nº 8.112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/19</a:t>
            </a:r>
            <a:r>
              <a:rPr lang="pt-BR" sz="2000" b="0" i="0" u="none" strike="noStrike" cap="none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90, quanto a licenças e afastamentos para ações de desenvolvimento.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0" i="0" u="none" strike="noStrike" cap="none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(atualizado pelo Decreto 10.506/2020)</a:t>
            </a:r>
            <a:endParaRPr sz="2000" b="0" i="0" u="none" strike="noStrike" cap="none" dirty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0" i="0" u="none" strike="noStrike" cap="none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6" name="Google Shape;86;p13"/>
          <p:cNvSpPr/>
          <p:nvPr/>
        </p:nvSpPr>
        <p:spPr>
          <a:xfrm>
            <a:off x="6096000" y="3734725"/>
            <a:ext cx="5467800" cy="2623800"/>
          </a:xfrm>
          <a:prstGeom prst="roundRect">
            <a:avLst>
              <a:gd name="adj" fmla="val 16667"/>
            </a:avLst>
          </a:prstGeom>
          <a:solidFill>
            <a:srgbClr val="E8EBF5"/>
          </a:soli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i="0" u="none" strike="noStrike" cap="none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Instrução Normativa nº 21/2021</a:t>
            </a:r>
          </a:p>
          <a:p>
            <a:pPr lvl="0" algn="ctr"/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Estabelece orientações aos órgãos do Sistema de Pessoal Civil da Administração Pública Federal (SIPEC), quanto aos prazos, condições, critérios e procedimentos para a implementação da PNDP de que trata o Decreto nº 9.991/2019</a:t>
            </a:r>
          </a:p>
        </p:txBody>
      </p:sp>
      <p:sp>
        <p:nvSpPr>
          <p:cNvPr id="87" name="Google Shape;87;p13"/>
          <p:cNvSpPr/>
          <p:nvPr/>
        </p:nvSpPr>
        <p:spPr>
          <a:xfrm>
            <a:off x="337625" y="1422400"/>
            <a:ext cx="11226000" cy="1830300"/>
          </a:xfrm>
          <a:prstGeom prst="roundRect">
            <a:avLst>
              <a:gd name="adj" fmla="val 16667"/>
            </a:avLst>
          </a:prstGeom>
          <a:solidFill>
            <a:srgbClr val="07A99A"/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Promover o desenvolvimento dos servidores públicos nas competências necessárias à consecução da excelência na atuação dos órgãos da administração pública federal. </a:t>
            </a:r>
            <a:endParaRPr sz="1800" b="0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Síntese: </a:t>
            </a:r>
            <a:r>
              <a:rPr lang="pt-BR" sz="18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Planejamento de necessidades de desenvolvimento (capacitação), com base no alinhamento das necessidades de cada unidade. Visa o alcance dos objetivos institucionais, a transparência e o controle sobre os dados de desenvolvimento de pessoas.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346FDC38-8BF0-C36A-7A91-8D947A459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221109"/>
            <a:ext cx="11809312" cy="975643"/>
          </a:xfrm>
        </p:spPr>
        <p:txBody>
          <a:bodyPr/>
          <a:lstStyle/>
          <a:p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Atores de  análise e validação das necessidades de desenvolvimento cadastradas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06953548-0C69-F86E-7DB9-2EBBA5ECC5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5457749"/>
              </p:ext>
            </p:extLst>
          </p:nvPr>
        </p:nvGraphicFramePr>
        <p:xfrm>
          <a:off x="2711624" y="1556792"/>
          <a:ext cx="7232352" cy="4509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lipse 2">
            <a:extLst>
              <a:ext uri="{FF2B5EF4-FFF2-40B4-BE49-F238E27FC236}">
                <a16:creationId xmlns:a16="http://schemas.microsoft.com/office/drawing/2014/main" id="{39CE7526-78CE-4E2E-9B52-FFE9E735B0FB}"/>
              </a:ext>
            </a:extLst>
          </p:cNvPr>
          <p:cNvSpPr/>
          <p:nvPr/>
        </p:nvSpPr>
        <p:spPr>
          <a:xfrm>
            <a:off x="1639888" y="1607890"/>
            <a:ext cx="864096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1200" b="1" strike="noStrike" kern="120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"/>
                <a:ea typeface="+mn-ea"/>
                <a:cs typeface="+mn-cs"/>
              </a:rPr>
              <a:t>24 a 29/08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AF1A5453-C4B2-BAFE-D1D9-FFA52068AFF8}"/>
              </a:ext>
            </a:extLst>
          </p:cNvPr>
          <p:cNvSpPr/>
          <p:nvPr/>
        </p:nvSpPr>
        <p:spPr>
          <a:xfrm>
            <a:off x="1639888" y="2806477"/>
            <a:ext cx="864096" cy="79208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1200" b="1" strike="noStrike" kern="120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"/>
                <a:ea typeface="+mn-ea"/>
                <a:cs typeface="+mn-cs"/>
              </a:rPr>
              <a:t>18 a 22/09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D60EFE0C-49FF-3DAE-564D-656813942154}"/>
              </a:ext>
            </a:extLst>
          </p:cNvPr>
          <p:cNvSpPr/>
          <p:nvPr/>
        </p:nvSpPr>
        <p:spPr>
          <a:xfrm>
            <a:off x="1639888" y="4005064"/>
            <a:ext cx="864096" cy="792088"/>
          </a:xfrm>
          <a:prstGeom prst="ellipse">
            <a:avLst/>
          </a:prstGeom>
          <a:solidFill>
            <a:srgbClr val="07A9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1200" b="1" strike="noStrike" kern="120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"/>
                <a:ea typeface="+mn-ea"/>
                <a:cs typeface="+mn-cs"/>
              </a:rPr>
              <a:t>25 a 28/09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4306FF05-7444-8ADB-F895-03ADAA0638BF}"/>
              </a:ext>
            </a:extLst>
          </p:cNvPr>
          <p:cNvSpPr/>
          <p:nvPr/>
        </p:nvSpPr>
        <p:spPr>
          <a:xfrm>
            <a:off x="1639888" y="5251393"/>
            <a:ext cx="864096" cy="792088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12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 Semibold"/>
              </a:rPr>
              <a:t>29 a 02/10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981349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341624687"/>
              </p:ext>
            </p:extLst>
          </p:nvPr>
        </p:nvGraphicFramePr>
        <p:xfrm>
          <a:off x="1919536" y="1268760"/>
          <a:ext cx="7992888" cy="4770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ctrTitle"/>
          </p:nvPr>
        </p:nvSpPr>
        <p:spPr>
          <a:xfrm>
            <a:off x="431410" y="-1193800"/>
            <a:ext cx="11038448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pt-BR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Instrumentos da PNDP </a:t>
            </a:r>
          </a:p>
        </p:txBody>
      </p:sp>
      <p:grpSp>
        <p:nvGrpSpPr>
          <p:cNvPr id="93" name="Google Shape;93;p14"/>
          <p:cNvGrpSpPr/>
          <p:nvPr/>
        </p:nvGrpSpPr>
        <p:grpSpPr>
          <a:xfrm>
            <a:off x="815925" y="1355579"/>
            <a:ext cx="10747717" cy="2449988"/>
            <a:chOff x="815925" y="1355578"/>
            <a:chExt cx="10747717" cy="2752188"/>
          </a:xfrm>
        </p:grpSpPr>
        <p:sp>
          <p:nvSpPr>
            <p:cNvPr id="94" name="Google Shape;94;p14"/>
            <p:cNvSpPr/>
            <p:nvPr/>
          </p:nvSpPr>
          <p:spPr>
            <a:xfrm>
              <a:off x="815925" y="1355578"/>
              <a:ext cx="10747717" cy="2752188"/>
            </a:xfrm>
            <a:prstGeom prst="rect">
              <a:avLst/>
            </a:prstGeom>
            <a:solidFill>
              <a:schemeClr val="lt1"/>
            </a:solidFill>
            <a:ln w="12700" cap="flat" cmpd="sng">
              <a:solidFill>
                <a:srgbClr val="31538F"/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oi</a:t>
              </a:r>
              <a:endParaRPr/>
            </a:p>
          </p:txBody>
        </p:sp>
        <p:sp>
          <p:nvSpPr>
            <p:cNvPr id="95" name="Google Shape;95;p14"/>
            <p:cNvSpPr/>
            <p:nvPr/>
          </p:nvSpPr>
          <p:spPr>
            <a:xfrm>
              <a:off x="5852161" y="1743414"/>
              <a:ext cx="3512234" cy="1976513"/>
            </a:xfrm>
            <a:prstGeom prst="roundRect">
              <a:avLst>
                <a:gd name="adj" fmla="val 16667"/>
              </a:avLst>
            </a:prstGeom>
            <a:solidFill>
              <a:srgbClr val="07A99A"/>
            </a:solidFill>
            <a:ln>
              <a:noFill/>
            </a:ln>
            <a:effectLst>
              <a:outerShdw blurRad="190500" dist="228600" dir="2700000" algn="ctr">
                <a:srgbClr val="000000">
                  <a:alpha val="29803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2400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Relatório anual de execução do PDP </a:t>
              </a:r>
              <a:endParaRPr dirty="0">
                <a:solidFill>
                  <a:schemeClr val="bg1"/>
                </a:solidFill>
              </a:endParaRPr>
            </a:p>
          </p:txBody>
        </p:sp>
        <p:sp>
          <p:nvSpPr>
            <p:cNvPr id="96" name="Google Shape;96;p14"/>
            <p:cNvSpPr/>
            <p:nvPr/>
          </p:nvSpPr>
          <p:spPr>
            <a:xfrm>
              <a:off x="1343472" y="1743390"/>
              <a:ext cx="3512234" cy="1976513"/>
            </a:xfrm>
            <a:prstGeom prst="roundRect">
              <a:avLst>
                <a:gd name="adj" fmla="val 16667"/>
              </a:avLst>
            </a:prstGeom>
            <a:solidFill>
              <a:srgbClr val="07A99A"/>
            </a:solidFill>
            <a:ln>
              <a:noFill/>
            </a:ln>
            <a:effectLst>
              <a:outerShdw blurRad="190500" dist="228600" dir="2700000" algn="ctr">
                <a:srgbClr val="000000">
                  <a:alpha val="29803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2400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Plano de Desenvolvimento de Pessoas – PDP</a:t>
              </a:r>
            </a:p>
          </p:txBody>
        </p:sp>
      </p:grpSp>
      <p:grpSp>
        <p:nvGrpSpPr>
          <p:cNvPr id="97" name="Google Shape;97;p14"/>
          <p:cNvGrpSpPr/>
          <p:nvPr/>
        </p:nvGrpSpPr>
        <p:grpSpPr>
          <a:xfrm>
            <a:off x="839416" y="4365104"/>
            <a:ext cx="10747717" cy="2016224"/>
            <a:chOff x="839416" y="1856990"/>
            <a:chExt cx="10747717" cy="2339923"/>
          </a:xfrm>
        </p:grpSpPr>
        <p:sp>
          <p:nvSpPr>
            <p:cNvPr id="98" name="Google Shape;98;p14"/>
            <p:cNvSpPr/>
            <p:nvPr/>
          </p:nvSpPr>
          <p:spPr>
            <a:xfrm>
              <a:off x="839416" y="1856990"/>
              <a:ext cx="10747717" cy="2339923"/>
            </a:xfrm>
            <a:prstGeom prst="rect">
              <a:avLst/>
            </a:prstGeom>
            <a:solidFill>
              <a:schemeClr val="lt1"/>
            </a:solidFill>
            <a:ln w="12700" cap="flat" cmpd="sng">
              <a:solidFill>
                <a:srgbClr val="31538F"/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oi</a:t>
              </a:r>
              <a:endParaRPr/>
            </a:p>
          </p:txBody>
        </p:sp>
        <p:sp>
          <p:nvSpPr>
            <p:cNvPr id="99" name="Google Shape;99;p14"/>
            <p:cNvSpPr/>
            <p:nvPr/>
          </p:nvSpPr>
          <p:spPr>
            <a:xfrm>
              <a:off x="4439816" y="2358402"/>
              <a:ext cx="1920618" cy="1361465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29803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800" b="0" i="0" u="none" strike="noStrike" cap="none" dirty="0">
                  <a:solidFill>
                    <a:schemeClr val="accent1">
                      <a:lumMod val="7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Relatório consolidado de execução do PDP </a:t>
              </a:r>
              <a:endParaRPr sz="11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00" name="Google Shape;100;p14"/>
            <p:cNvSpPr/>
            <p:nvPr/>
          </p:nvSpPr>
          <p:spPr>
            <a:xfrm>
              <a:off x="1343471" y="2358402"/>
              <a:ext cx="2088233" cy="1361465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29803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800" b="0" i="0" u="none" strike="noStrike" cap="none" dirty="0">
                  <a:solidFill>
                    <a:schemeClr val="accent1">
                      <a:lumMod val="7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Plano Consolidado de Ações de Desenvolvimento </a:t>
              </a:r>
              <a:endParaRPr sz="11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101" name="Google Shape;101;p14"/>
          <p:cNvSpPr txBox="1"/>
          <p:nvPr/>
        </p:nvSpPr>
        <p:spPr>
          <a:xfrm>
            <a:off x="9861451" y="2067951"/>
            <a:ext cx="1514623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0" i="0" u="none" strike="noStrike" cap="none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Compete ao IFF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sym typeface="Calibri"/>
              </a:rPr>
              <a:t>(no sistema do SIPEC)</a:t>
            </a:r>
            <a:endParaRPr sz="12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" name="Google Shape;102;p14"/>
          <p:cNvSpPr txBox="1"/>
          <p:nvPr/>
        </p:nvSpPr>
        <p:spPr>
          <a:xfrm>
            <a:off x="9861450" y="4523636"/>
            <a:ext cx="1392703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Compete ao Órgão Central do SIPEC</a:t>
            </a:r>
            <a:endParaRPr sz="12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" name="Google Shape;103;p14"/>
          <p:cNvSpPr/>
          <p:nvPr/>
        </p:nvSpPr>
        <p:spPr>
          <a:xfrm>
            <a:off x="7392143" y="4725144"/>
            <a:ext cx="2164081" cy="1252156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  <a:alpha val="9216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298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Modelos, metodologias, ferramentas informatizadas e trilhas de desenvolvimento</a:t>
            </a:r>
            <a:r>
              <a:rPr lang="pt-BR" sz="1400" b="0" i="0" u="none" strike="noStrike" cap="none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pt-BR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Plano de Desenvolvimento de Pessoas – PDP</a:t>
            </a:r>
            <a:br>
              <a:rPr lang="pt-BR" dirty="0">
                <a:solidFill>
                  <a:schemeClr val="accent1">
                    <a:lumMod val="75000"/>
                  </a:schemeClr>
                </a:solidFill>
              </a:rPr>
            </a:br>
            <a:endParaRPr lang="pt-BR" dirty="0"/>
          </a:p>
        </p:txBody>
      </p:sp>
      <p:graphicFrame>
        <p:nvGraphicFramePr>
          <p:cNvPr id="7" name="Diagrama 6"/>
          <p:cNvGraphicFramePr/>
          <p:nvPr/>
        </p:nvGraphicFramePr>
        <p:xfrm>
          <a:off x="1919536" y="1556792"/>
          <a:ext cx="8128000" cy="4482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6"/>
          <p:cNvSpPr txBox="1">
            <a:spLocks noGrp="1"/>
          </p:cNvSpPr>
          <p:nvPr>
            <p:ph type="ctrTitle"/>
          </p:nvPr>
        </p:nvSpPr>
        <p:spPr>
          <a:xfrm>
            <a:off x="431410" y="-1346200"/>
            <a:ext cx="110385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pt-BR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Etapas do PDP </a:t>
            </a:r>
          </a:p>
        </p:txBody>
      </p:sp>
      <p:sp>
        <p:nvSpPr>
          <p:cNvPr id="120" name="Google Shape;120;p16"/>
          <p:cNvSpPr/>
          <p:nvPr/>
        </p:nvSpPr>
        <p:spPr>
          <a:xfrm>
            <a:off x="1044350" y="1624625"/>
            <a:ext cx="2643900" cy="15696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298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Elaboração</a:t>
            </a:r>
            <a:endParaRPr sz="2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PDP</a:t>
            </a:r>
            <a:endParaRPr sz="2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6"/>
          <p:cNvSpPr/>
          <p:nvPr/>
        </p:nvSpPr>
        <p:spPr>
          <a:xfrm>
            <a:off x="1075836" y="4149080"/>
            <a:ext cx="2643900" cy="1569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298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t-BR"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Decreto 9991/2019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21/2021</a:t>
            </a:r>
          </a:p>
          <a:p>
            <a:pPr algn="ctr"/>
            <a:r>
              <a:rPr lang="pt-BR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Manual de Elaboração SIPEC</a:t>
            </a:r>
          </a:p>
          <a:p>
            <a:pPr algn="ctr"/>
            <a:r>
              <a:rPr lang="pt-BR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PDI IFF/Bases Legais/Normativas Internas/Demais norteadores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6"/>
          <p:cNvSpPr/>
          <p:nvPr/>
        </p:nvSpPr>
        <p:spPr>
          <a:xfrm>
            <a:off x="4700525" y="1624625"/>
            <a:ext cx="2569200" cy="1569600"/>
          </a:xfrm>
          <a:prstGeom prst="roundRect">
            <a:avLst>
              <a:gd name="adj" fmla="val 16667"/>
            </a:avLst>
          </a:prstGeom>
          <a:solidFill>
            <a:srgbClr val="07A99A"/>
          </a:solidFill>
          <a:ln>
            <a:noFill/>
          </a:ln>
          <a:effectLst>
            <a:outerShdw blurRad="190500" dist="228600" dir="2700000" algn="ctr">
              <a:srgbClr val="000000">
                <a:alpha val="298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Execução e Monitoramento</a:t>
            </a:r>
            <a:endParaRPr sz="2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PDP</a:t>
            </a:r>
            <a:endParaRPr sz="2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6"/>
          <p:cNvSpPr/>
          <p:nvPr/>
        </p:nvSpPr>
        <p:spPr>
          <a:xfrm>
            <a:off x="4710450" y="4239839"/>
            <a:ext cx="2569200" cy="1569600"/>
          </a:xfrm>
          <a:prstGeom prst="roundRect">
            <a:avLst>
              <a:gd name="adj" fmla="val 16667"/>
            </a:avLst>
          </a:prstGeom>
          <a:solidFill>
            <a:srgbClr val="A3FBF3"/>
          </a:solidFill>
          <a:ln>
            <a:solidFill>
              <a:srgbClr val="99CCFF"/>
            </a:solidFill>
          </a:ln>
          <a:effectLst>
            <a:outerShdw blurRad="190500" dist="228600" dir="2700000" algn="ctr">
              <a:srgbClr val="000000">
                <a:alpha val="298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pt-BR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Programa de Formação Continuada dos Servidores do IFF</a:t>
            </a:r>
          </a:p>
          <a:p>
            <a:pPr algn="ctr"/>
            <a:r>
              <a:rPr lang="pt-BR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Resolução 24/2021</a:t>
            </a:r>
          </a:p>
        </p:txBody>
      </p:sp>
      <p:sp>
        <p:nvSpPr>
          <p:cNvPr id="124" name="Google Shape;124;p16"/>
          <p:cNvSpPr/>
          <p:nvPr/>
        </p:nvSpPr>
        <p:spPr>
          <a:xfrm>
            <a:off x="882275" y="1315600"/>
            <a:ext cx="3179100" cy="5251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16"/>
          <p:cNvSpPr/>
          <p:nvPr/>
        </p:nvSpPr>
        <p:spPr>
          <a:xfrm>
            <a:off x="8358050" y="1700825"/>
            <a:ext cx="2569200" cy="1569600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298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Relatório Anual de Execução do PDP</a:t>
            </a:r>
            <a:endParaRPr sz="2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6"/>
          <p:cNvSpPr/>
          <p:nvPr/>
        </p:nvSpPr>
        <p:spPr>
          <a:xfrm>
            <a:off x="8403650" y="4163656"/>
            <a:ext cx="2569200" cy="156960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298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Acompanhamento, registro das capacitações realizadas e atendimento às necessidades de desenvolvimento pela GP das unidades</a:t>
            </a:r>
          </a:p>
        </p:txBody>
      </p:sp>
      <p:sp>
        <p:nvSpPr>
          <p:cNvPr id="128" name="Google Shape;128;p16"/>
          <p:cNvSpPr txBox="1"/>
          <p:nvPr/>
        </p:nvSpPr>
        <p:spPr>
          <a:xfrm>
            <a:off x="1678225" y="6001450"/>
            <a:ext cx="1765800" cy="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1. ELABORAÇÃO</a:t>
            </a:r>
            <a:endParaRPr sz="1800" dirty="0">
              <a:solidFill>
                <a:schemeClr val="bg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6"/>
          <p:cNvSpPr txBox="1"/>
          <p:nvPr/>
        </p:nvSpPr>
        <p:spPr>
          <a:xfrm>
            <a:off x="8917550" y="6020650"/>
            <a:ext cx="1765800" cy="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3. AVALIAÇÃO</a:t>
            </a:r>
            <a:endParaRPr sz="1800" dirty="0">
              <a:solidFill>
                <a:schemeClr val="bg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6"/>
          <p:cNvSpPr txBox="1"/>
          <p:nvPr/>
        </p:nvSpPr>
        <p:spPr>
          <a:xfrm>
            <a:off x="4915350" y="5849050"/>
            <a:ext cx="2159400" cy="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2. EXECUÇÃO E MONITORAMENTO</a:t>
            </a:r>
            <a:endParaRPr sz="1800" dirty="0">
              <a:solidFill>
                <a:schemeClr val="bg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6"/>
          <p:cNvSpPr/>
          <p:nvPr/>
        </p:nvSpPr>
        <p:spPr>
          <a:xfrm>
            <a:off x="4463675" y="1315600"/>
            <a:ext cx="3179100" cy="5251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16"/>
          <p:cNvSpPr/>
          <p:nvPr/>
        </p:nvSpPr>
        <p:spPr>
          <a:xfrm>
            <a:off x="8121275" y="1315600"/>
            <a:ext cx="3179100" cy="5251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Seta para baixo 19"/>
          <p:cNvSpPr/>
          <p:nvPr/>
        </p:nvSpPr>
        <p:spPr>
          <a:xfrm>
            <a:off x="2207568" y="3429000"/>
            <a:ext cx="360040" cy="576064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Seta para baixo 20"/>
          <p:cNvSpPr/>
          <p:nvPr/>
        </p:nvSpPr>
        <p:spPr>
          <a:xfrm>
            <a:off x="5807968" y="3429000"/>
            <a:ext cx="360040" cy="576064"/>
          </a:xfrm>
          <a:prstGeom prst="downArrow">
            <a:avLst/>
          </a:prstGeom>
          <a:solidFill>
            <a:srgbClr val="0AECD6"/>
          </a:solidFill>
          <a:ln>
            <a:solidFill>
              <a:srgbClr val="0AEC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Seta para baixo 21"/>
          <p:cNvSpPr/>
          <p:nvPr/>
        </p:nvSpPr>
        <p:spPr>
          <a:xfrm>
            <a:off x="9480376" y="3429000"/>
            <a:ext cx="360040" cy="576064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43422363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5087888" y="2682786"/>
            <a:ext cx="20882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POSSIBILIDADES DE INCENTIVO ÀS CAPACITAÇÕES</a:t>
            </a:r>
          </a:p>
          <a:p>
            <a:pPr algn="ctr"/>
            <a:endParaRPr lang="pt-BR" sz="1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pt-BR" sz="1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RESOLUÇÃO 24/2021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0"/>
          <p:cNvSpPr/>
          <p:nvPr/>
        </p:nvSpPr>
        <p:spPr>
          <a:xfrm>
            <a:off x="1662414" y="337362"/>
            <a:ext cx="8867171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Elaboração do Plano de Desenvolvimento de Pessoas – PDP IFF 2024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                                              (FLUXO)</a:t>
            </a:r>
          </a:p>
        </p:txBody>
      </p:sp>
      <p:graphicFrame>
        <p:nvGraphicFramePr>
          <p:cNvPr id="18" name="Diagrama 17"/>
          <p:cNvGraphicFramePr/>
          <p:nvPr>
            <p:extLst>
              <p:ext uri="{D42A27DB-BD31-4B8C-83A1-F6EECF244321}">
                <p14:modId xmlns:p14="http://schemas.microsoft.com/office/powerpoint/2010/main" val="2257702037"/>
              </p:ext>
            </p:extLst>
          </p:nvPr>
        </p:nvGraphicFramePr>
        <p:xfrm>
          <a:off x="1055440" y="1340768"/>
          <a:ext cx="9793088" cy="4626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1384" y="365125"/>
            <a:ext cx="11089232" cy="1325563"/>
          </a:xfrm>
        </p:spPr>
        <p:txBody>
          <a:bodyPr/>
          <a:lstStyle/>
          <a:p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Levantamento das necessidades de desenvolvimento - PDP IFF 2024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1487488" y="1700808"/>
          <a:ext cx="8240464" cy="443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4FEA0F18-DDAA-D60F-B411-FD7E3D443BF5}"/>
              </a:ext>
            </a:extLst>
          </p:cNvPr>
          <p:cNvSpPr txBox="1"/>
          <p:nvPr/>
        </p:nvSpPr>
        <p:spPr>
          <a:xfrm>
            <a:off x="3215680" y="1844824"/>
            <a:ext cx="6096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pt-BR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Principais Destaques </a:t>
            </a:r>
          </a:p>
          <a:p>
            <a:pPr algn="ctr"/>
            <a:r>
              <a:rPr lang="pt-BR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PDP IFF 2024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050594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621F522F-8B98-A5FF-A2C6-64D51610F4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2787417"/>
              </p:ext>
            </p:extLst>
          </p:nvPr>
        </p:nvGraphicFramePr>
        <p:xfrm>
          <a:off x="1595500" y="1412776"/>
          <a:ext cx="900100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ítulo 1">
            <a:extLst>
              <a:ext uri="{FF2B5EF4-FFF2-40B4-BE49-F238E27FC236}">
                <a16:creationId xmlns:a16="http://schemas.microsoft.com/office/drawing/2014/main" id="{346FDC38-8BF0-C36A-7A91-8D947A459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162586"/>
            <a:ext cx="11377264" cy="975643"/>
          </a:xfrm>
        </p:spPr>
        <p:txBody>
          <a:bodyPr/>
          <a:lstStyle/>
          <a:p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Organização das necessidades de desenvolvimento por tipo de aprendizagem</a:t>
            </a:r>
          </a:p>
        </p:txBody>
      </p:sp>
    </p:spTree>
    <p:extLst>
      <p:ext uri="{BB962C8B-B14F-4D97-AF65-F5344CB8AC3E}">
        <p14:creationId xmlns:p14="http://schemas.microsoft.com/office/powerpoint/2010/main" val="41121145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2027</TotalTime>
  <Words>774</Words>
  <Application>Microsoft Office PowerPoint</Application>
  <PresentationFormat>Widescreen</PresentationFormat>
  <Paragraphs>143</Paragraphs>
  <Slides>11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Open Sans</vt:lpstr>
      <vt:lpstr>Open Sans Semibold</vt:lpstr>
      <vt:lpstr>Tema do Office</vt:lpstr>
      <vt:lpstr>Política Nacional de Desenvolvimento de Pessoas (PNDP)</vt:lpstr>
      <vt:lpstr>Instrumentos da PNDP </vt:lpstr>
      <vt:lpstr>Plano de Desenvolvimento de Pessoas – PDP </vt:lpstr>
      <vt:lpstr>Etapas do PDP </vt:lpstr>
      <vt:lpstr>Apresentação do PowerPoint</vt:lpstr>
      <vt:lpstr>Apresentação do PowerPoint</vt:lpstr>
      <vt:lpstr>   Levantamento das necessidades de desenvolvimento - PDP IFF 2024</vt:lpstr>
      <vt:lpstr>Apresentação do PowerPoint</vt:lpstr>
      <vt:lpstr>   Organização das necessidades de desenvolvimento por tipo de aprendizagem</vt:lpstr>
      <vt:lpstr>  Atores de  análise e validação das necessidades de desenvolvimento cadastradas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 Nacional de Desenvolvimento de Pessoas (PNDP)</dc:title>
  <dc:creator>Tais Freitas de Carvalho Castro</dc:creator>
  <cp:lastModifiedBy>Tais Freitas de Carvalho Castro</cp:lastModifiedBy>
  <cp:revision>35</cp:revision>
  <dcterms:modified xsi:type="dcterms:W3CDTF">2023-08-04T18:43:25Z</dcterms:modified>
</cp:coreProperties>
</file>